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modernComment_136_6AEE42CD.xml" ContentType="application/vnd.ms-powerpoint.comments+xml"/>
  <Override PartName="/ppt/comments/modernComment_13B_7ABA2EA6.xml" ContentType="application/vnd.ms-powerpoint.comments+xml"/>
  <Override PartName="/ppt/comments/modernComment_13E_73BB1A83.xml" ContentType="application/vnd.ms-powerpoint.comments+xml"/>
  <Override PartName="/ppt/comments/modernComment_120_B6185B3E.xml" ContentType="application/vnd.ms-powerpoint.comments+xml"/>
  <Override PartName="/ppt/comments/modernComment_145_7E811C2F.xml" ContentType="application/vnd.ms-powerpoint.comments+xml"/>
  <Override PartName="/ppt/comments/modernComment_12D_52871F05.xml" ContentType="application/vnd.ms-powerpoint.comments+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78"/>
  </p:notesMasterIdLst>
  <p:sldIdLst>
    <p:sldId id="257" r:id="rId2"/>
    <p:sldId id="258" r:id="rId3"/>
    <p:sldId id="261" r:id="rId4"/>
    <p:sldId id="262" r:id="rId5"/>
    <p:sldId id="263" r:id="rId6"/>
    <p:sldId id="264" r:id="rId7"/>
    <p:sldId id="265" r:id="rId8"/>
    <p:sldId id="266" r:id="rId9"/>
    <p:sldId id="267" r:id="rId10"/>
    <p:sldId id="268" r:id="rId11"/>
    <p:sldId id="270" r:id="rId12"/>
    <p:sldId id="269" r:id="rId13"/>
    <p:sldId id="271" r:id="rId14"/>
    <p:sldId id="272" r:id="rId15"/>
    <p:sldId id="274" r:id="rId16"/>
    <p:sldId id="273" r:id="rId17"/>
    <p:sldId id="275" r:id="rId18"/>
    <p:sldId id="276" r:id="rId19"/>
    <p:sldId id="277" r:id="rId20"/>
    <p:sldId id="278" r:id="rId21"/>
    <p:sldId id="279" r:id="rId22"/>
    <p:sldId id="280" r:id="rId23"/>
    <p:sldId id="282" r:id="rId24"/>
    <p:sldId id="334" r:id="rId25"/>
    <p:sldId id="283" r:id="rId26"/>
    <p:sldId id="314" r:id="rId27"/>
    <p:sldId id="316" r:id="rId28"/>
    <p:sldId id="317" r:id="rId29"/>
    <p:sldId id="331" r:id="rId30"/>
    <p:sldId id="332" r:id="rId31"/>
    <p:sldId id="333" r:id="rId32"/>
    <p:sldId id="305" r:id="rId33"/>
    <p:sldId id="306" r:id="rId34"/>
    <p:sldId id="307" r:id="rId35"/>
    <p:sldId id="299" r:id="rId36"/>
    <p:sldId id="300" r:id="rId37"/>
    <p:sldId id="297" r:id="rId38"/>
    <p:sldId id="335" r:id="rId39"/>
    <p:sldId id="310" r:id="rId40"/>
    <p:sldId id="311" r:id="rId41"/>
    <p:sldId id="336" r:id="rId42"/>
    <p:sldId id="315" r:id="rId43"/>
    <p:sldId id="284" r:id="rId44"/>
    <p:sldId id="285" r:id="rId45"/>
    <p:sldId id="287" r:id="rId46"/>
    <p:sldId id="318" r:id="rId47"/>
    <p:sldId id="319" r:id="rId48"/>
    <p:sldId id="320" r:id="rId49"/>
    <p:sldId id="321" r:id="rId50"/>
    <p:sldId id="322" r:id="rId51"/>
    <p:sldId id="323" r:id="rId52"/>
    <p:sldId id="288" r:id="rId53"/>
    <p:sldId id="289" r:id="rId54"/>
    <p:sldId id="292" r:id="rId55"/>
    <p:sldId id="294" r:id="rId56"/>
    <p:sldId id="295" r:id="rId57"/>
    <p:sldId id="325" r:id="rId58"/>
    <p:sldId id="326" r:id="rId59"/>
    <p:sldId id="327" r:id="rId60"/>
    <p:sldId id="328" r:id="rId61"/>
    <p:sldId id="329" r:id="rId62"/>
    <p:sldId id="330" r:id="rId63"/>
    <p:sldId id="301" r:id="rId64"/>
    <p:sldId id="259" r:id="rId65"/>
    <p:sldId id="260" r:id="rId66"/>
    <p:sldId id="302" r:id="rId67"/>
    <p:sldId id="303" r:id="rId68"/>
    <p:sldId id="304" r:id="rId69"/>
    <p:sldId id="338" r:id="rId70"/>
    <p:sldId id="340" r:id="rId71"/>
    <p:sldId id="341" r:id="rId72"/>
    <p:sldId id="342" r:id="rId73"/>
    <p:sldId id="343" r:id="rId74"/>
    <p:sldId id="344" r:id="rId75"/>
    <p:sldId id="346" r:id="rId76"/>
    <p:sldId id="345"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11BF0AF-A26A-810C-4988-3144AB4407D6}" name="abdulrahman wael" initials="aw" userId="S::abdulrahman.wael.HU1937@commerce.helwan.edu.eg::b7b1fbca-2289-4f60-a1f5-affb47b5f0e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9BEB4B-77FD-43CB-B5D7-E19D5AD491E4}" v="18" dt="2025-04-21T19:01:00.1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19" autoAdjust="0"/>
    <p:restoredTop sz="94660"/>
  </p:normalViewPr>
  <p:slideViewPr>
    <p:cSldViewPr snapToGrid="0">
      <p:cViewPr varScale="1">
        <p:scale>
          <a:sx n="72" d="100"/>
          <a:sy n="72" d="100"/>
        </p:scale>
        <p:origin x="58" y="32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85" Type="http://schemas.microsoft.com/office/2018/10/relationships/authors" Targe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ulrahman wael" userId="b7b1fbca-2289-4f60-a1f5-affb47b5f0e4" providerId="ADAL" clId="{009BEB4B-77FD-43CB-B5D7-E19D5AD491E4}"/>
    <pc:docChg chg="undo custSel addSld delSld modSld">
      <pc:chgData name="abdulrahman wael" userId="b7b1fbca-2289-4f60-a1f5-affb47b5f0e4" providerId="ADAL" clId="{009BEB4B-77FD-43CB-B5D7-E19D5AD491E4}" dt="2025-04-21T19:02:47.012" v="290" actId="26606"/>
      <pc:docMkLst>
        <pc:docMk/>
      </pc:docMkLst>
      <pc:sldChg chg="new del">
        <pc:chgData name="abdulrahman wael" userId="b7b1fbca-2289-4f60-a1f5-affb47b5f0e4" providerId="ADAL" clId="{009BEB4B-77FD-43CB-B5D7-E19D5AD491E4}" dt="2025-04-21T18:46:46.773" v="2" actId="47"/>
        <pc:sldMkLst>
          <pc:docMk/>
          <pc:sldMk cId="1274118525" sldId="337"/>
        </pc:sldMkLst>
      </pc:sldChg>
      <pc:sldChg chg="addSp modSp new mod setBg addAnim setClrOvrMap">
        <pc:chgData name="abdulrahman wael" userId="b7b1fbca-2289-4f60-a1f5-affb47b5f0e4" providerId="ADAL" clId="{009BEB4B-77FD-43CB-B5D7-E19D5AD491E4}" dt="2025-04-21T18:48:05.821" v="37"/>
        <pc:sldMkLst>
          <pc:docMk/>
          <pc:sldMk cId="484579214" sldId="338"/>
        </pc:sldMkLst>
        <pc:spChg chg="mod">
          <ac:chgData name="abdulrahman wael" userId="b7b1fbca-2289-4f60-a1f5-affb47b5f0e4" providerId="ADAL" clId="{009BEB4B-77FD-43CB-B5D7-E19D5AD491E4}" dt="2025-04-21T18:48:05.807" v="36" actId="26606"/>
          <ac:spMkLst>
            <pc:docMk/>
            <pc:sldMk cId="484579214" sldId="338"/>
            <ac:spMk id="2" creationId="{BBDFA797-9CC0-F31D-027D-AAF989BD09DA}"/>
          </ac:spMkLst>
        </pc:spChg>
        <pc:spChg chg="add">
          <ac:chgData name="abdulrahman wael" userId="b7b1fbca-2289-4f60-a1f5-affb47b5f0e4" providerId="ADAL" clId="{009BEB4B-77FD-43CB-B5D7-E19D5AD491E4}" dt="2025-04-21T18:48:05.807" v="36" actId="26606"/>
          <ac:spMkLst>
            <pc:docMk/>
            <pc:sldMk cId="484579214" sldId="338"/>
            <ac:spMk id="8" creationId="{71B2258F-86CA-4D4D-8270-BC05FCDEBFB3}"/>
          </ac:spMkLst>
        </pc:spChg>
        <pc:picChg chg="add">
          <ac:chgData name="abdulrahman wael" userId="b7b1fbca-2289-4f60-a1f5-affb47b5f0e4" providerId="ADAL" clId="{009BEB4B-77FD-43CB-B5D7-E19D5AD491E4}" dt="2025-04-21T18:48:05.807" v="36" actId="26606"/>
          <ac:picMkLst>
            <pc:docMk/>
            <pc:sldMk cId="484579214" sldId="338"/>
            <ac:picMk id="4" creationId="{21D21DB4-87B2-7814-5DFB-9EDEE3E3BF6E}"/>
          </ac:picMkLst>
        </pc:picChg>
      </pc:sldChg>
      <pc:sldChg chg="new del">
        <pc:chgData name="abdulrahman wael" userId="b7b1fbca-2289-4f60-a1f5-affb47b5f0e4" providerId="ADAL" clId="{009BEB4B-77FD-43CB-B5D7-E19D5AD491E4}" dt="2025-04-21T18:48:35.215" v="40" actId="2696"/>
        <pc:sldMkLst>
          <pc:docMk/>
          <pc:sldMk cId="3690520957" sldId="339"/>
        </pc:sldMkLst>
      </pc:sldChg>
      <pc:sldChg chg="addSp delSp modSp new mod setBg">
        <pc:chgData name="abdulrahman wael" userId="b7b1fbca-2289-4f60-a1f5-affb47b5f0e4" providerId="ADAL" clId="{009BEB4B-77FD-43CB-B5D7-E19D5AD491E4}" dt="2025-04-21T18:51:24.404" v="74" actId="14100"/>
        <pc:sldMkLst>
          <pc:docMk/>
          <pc:sldMk cId="399298930" sldId="340"/>
        </pc:sldMkLst>
        <pc:spChg chg="mod">
          <ac:chgData name="abdulrahman wael" userId="b7b1fbca-2289-4f60-a1f5-affb47b5f0e4" providerId="ADAL" clId="{009BEB4B-77FD-43CB-B5D7-E19D5AD491E4}" dt="2025-04-21T18:50:35.092" v="66" actId="26606"/>
          <ac:spMkLst>
            <pc:docMk/>
            <pc:sldMk cId="399298930" sldId="340"/>
            <ac:spMk id="2" creationId="{63F7E6A7-5AF9-81AF-EB59-1615BFEA5C2E}"/>
          </ac:spMkLst>
        </pc:spChg>
        <pc:spChg chg="add del">
          <ac:chgData name="abdulrahman wael" userId="b7b1fbca-2289-4f60-a1f5-affb47b5f0e4" providerId="ADAL" clId="{009BEB4B-77FD-43CB-B5D7-E19D5AD491E4}" dt="2025-04-21T18:49:47.826" v="46" actId="931"/>
          <ac:spMkLst>
            <pc:docMk/>
            <pc:sldMk cId="399298930" sldId="340"/>
            <ac:spMk id="3" creationId="{ED6A527F-63FA-38E1-E176-5C6F707517D3}"/>
          </ac:spMkLst>
        </pc:spChg>
        <pc:spChg chg="del">
          <ac:chgData name="abdulrahman wael" userId="b7b1fbca-2289-4f60-a1f5-affb47b5f0e4" providerId="ADAL" clId="{009BEB4B-77FD-43CB-B5D7-E19D5AD491E4}" dt="2025-04-21T18:50:45.018" v="67" actId="478"/>
          <ac:spMkLst>
            <pc:docMk/>
            <pc:sldMk cId="399298930" sldId="340"/>
            <ac:spMk id="4" creationId="{DAF3E32C-329C-AEE5-EFC7-2D710FAB3B52}"/>
          </ac:spMkLst>
        </pc:spChg>
        <pc:spChg chg="add">
          <ac:chgData name="abdulrahman wael" userId="b7b1fbca-2289-4f60-a1f5-affb47b5f0e4" providerId="ADAL" clId="{009BEB4B-77FD-43CB-B5D7-E19D5AD491E4}" dt="2025-04-21T18:50:35.092" v="66" actId="26606"/>
          <ac:spMkLst>
            <pc:docMk/>
            <pc:sldMk cId="399298930" sldId="340"/>
            <ac:spMk id="13" creationId="{A8384FB5-9ADC-4DDC-881B-597D56F5B15D}"/>
          </ac:spMkLst>
        </pc:spChg>
        <pc:spChg chg="add">
          <ac:chgData name="abdulrahman wael" userId="b7b1fbca-2289-4f60-a1f5-affb47b5f0e4" providerId="ADAL" clId="{009BEB4B-77FD-43CB-B5D7-E19D5AD491E4}" dt="2025-04-21T18:50:35.092" v="66" actId="26606"/>
          <ac:spMkLst>
            <pc:docMk/>
            <pc:sldMk cId="399298930" sldId="340"/>
            <ac:spMk id="15" creationId="{91E5A9A7-95C6-4F4F-B00E-C82E07FE62EF}"/>
          </ac:spMkLst>
        </pc:spChg>
        <pc:spChg chg="add">
          <ac:chgData name="abdulrahman wael" userId="b7b1fbca-2289-4f60-a1f5-affb47b5f0e4" providerId="ADAL" clId="{009BEB4B-77FD-43CB-B5D7-E19D5AD491E4}" dt="2025-04-21T18:50:35.092" v="66" actId="26606"/>
          <ac:spMkLst>
            <pc:docMk/>
            <pc:sldMk cId="399298930" sldId="340"/>
            <ac:spMk id="17" creationId="{D07DD2DE-F619-49DD-B5E7-03A290FF4ED1}"/>
          </ac:spMkLst>
        </pc:spChg>
        <pc:spChg chg="add">
          <ac:chgData name="abdulrahman wael" userId="b7b1fbca-2289-4f60-a1f5-affb47b5f0e4" providerId="ADAL" clId="{009BEB4B-77FD-43CB-B5D7-E19D5AD491E4}" dt="2025-04-21T18:50:35.092" v="66" actId="26606"/>
          <ac:spMkLst>
            <pc:docMk/>
            <pc:sldMk cId="399298930" sldId="340"/>
            <ac:spMk id="19" creationId="{85149191-5F60-4A28-AAFF-039F96B0F3EC}"/>
          </ac:spMkLst>
        </pc:spChg>
        <pc:spChg chg="add">
          <ac:chgData name="abdulrahman wael" userId="b7b1fbca-2289-4f60-a1f5-affb47b5f0e4" providerId="ADAL" clId="{009BEB4B-77FD-43CB-B5D7-E19D5AD491E4}" dt="2025-04-21T18:50:35.092" v="66" actId="26606"/>
          <ac:spMkLst>
            <pc:docMk/>
            <pc:sldMk cId="399298930" sldId="340"/>
            <ac:spMk id="21" creationId="{F8260ED5-17F7-4158-B241-D51DD4CF1B7E}"/>
          </ac:spMkLst>
        </pc:spChg>
        <pc:picChg chg="add mod">
          <ac:chgData name="abdulrahman wael" userId="b7b1fbca-2289-4f60-a1f5-affb47b5f0e4" providerId="ADAL" clId="{009BEB4B-77FD-43CB-B5D7-E19D5AD491E4}" dt="2025-04-21T18:49:34.720" v="45" actId="931"/>
          <ac:picMkLst>
            <pc:docMk/>
            <pc:sldMk cId="399298930" sldId="340"/>
            <ac:picMk id="6" creationId="{F230E2ED-FE0C-E43F-DE09-6C851BF3DDA2}"/>
          </ac:picMkLst>
        </pc:picChg>
        <pc:picChg chg="add mod">
          <ac:chgData name="abdulrahman wael" userId="b7b1fbca-2289-4f60-a1f5-affb47b5f0e4" providerId="ADAL" clId="{009BEB4B-77FD-43CB-B5D7-E19D5AD491E4}" dt="2025-04-21T18:51:24.404" v="74" actId="14100"/>
          <ac:picMkLst>
            <pc:docMk/>
            <pc:sldMk cId="399298930" sldId="340"/>
            <ac:picMk id="8" creationId="{85436773-60B6-12BF-4298-FFBBDFC4534E}"/>
          </ac:picMkLst>
        </pc:picChg>
      </pc:sldChg>
      <pc:sldChg chg="addSp delSp modSp new mod setBg">
        <pc:chgData name="abdulrahman wael" userId="b7b1fbca-2289-4f60-a1f5-affb47b5f0e4" providerId="ADAL" clId="{009BEB4B-77FD-43CB-B5D7-E19D5AD491E4}" dt="2025-04-21T18:54:47.546" v="120" actId="14100"/>
        <pc:sldMkLst>
          <pc:docMk/>
          <pc:sldMk cId="24299679" sldId="341"/>
        </pc:sldMkLst>
        <pc:spChg chg="mod">
          <ac:chgData name="abdulrahman wael" userId="b7b1fbca-2289-4f60-a1f5-affb47b5f0e4" providerId="ADAL" clId="{009BEB4B-77FD-43CB-B5D7-E19D5AD491E4}" dt="2025-04-21T18:54:13.162" v="114" actId="26606"/>
          <ac:spMkLst>
            <pc:docMk/>
            <pc:sldMk cId="24299679" sldId="341"/>
            <ac:spMk id="2" creationId="{48064E12-2015-3EFF-C585-70384A74309D}"/>
          </ac:spMkLst>
        </pc:spChg>
        <pc:spChg chg="del">
          <ac:chgData name="abdulrahman wael" userId="b7b1fbca-2289-4f60-a1f5-affb47b5f0e4" providerId="ADAL" clId="{009BEB4B-77FD-43CB-B5D7-E19D5AD491E4}" dt="2025-04-21T18:52:13.248" v="76" actId="931"/>
          <ac:spMkLst>
            <pc:docMk/>
            <pc:sldMk cId="24299679" sldId="341"/>
            <ac:spMk id="3" creationId="{A72F0479-603B-28A4-7CEE-B504A54FDA65}"/>
          </ac:spMkLst>
        </pc:spChg>
        <pc:spChg chg="del">
          <ac:chgData name="abdulrahman wael" userId="b7b1fbca-2289-4f60-a1f5-affb47b5f0e4" providerId="ADAL" clId="{009BEB4B-77FD-43CB-B5D7-E19D5AD491E4}" dt="2025-04-21T18:54:18.977" v="115" actId="478"/>
          <ac:spMkLst>
            <pc:docMk/>
            <pc:sldMk cId="24299679" sldId="341"/>
            <ac:spMk id="4" creationId="{0FE72A10-F486-08A4-A81C-4666C82668F9}"/>
          </ac:spMkLst>
        </pc:spChg>
        <pc:spChg chg="add">
          <ac:chgData name="abdulrahman wael" userId="b7b1fbca-2289-4f60-a1f5-affb47b5f0e4" providerId="ADAL" clId="{009BEB4B-77FD-43CB-B5D7-E19D5AD491E4}" dt="2025-04-21T18:54:13.162" v="114" actId="26606"/>
          <ac:spMkLst>
            <pc:docMk/>
            <pc:sldMk cId="24299679" sldId="341"/>
            <ac:spMk id="11" creationId="{A8384FB5-9ADC-4DDC-881B-597D56F5B15D}"/>
          </ac:spMkLst>
        </pc:spChg>
        <pc:spChg chg="add">
          <ac:chgData name="abdulrahman wael" userId="b7b1fbca-2289-4f60-a1f5-affb47b5f0e4" providerId="ADAL" clId="{009BEB4B-77FD-43CB-B5D7-E19D5AD491E4}" dt="2025-04-21T18:54:13.162" v="114" actId="26606"/>
          <ac:spMkLst>
            <pc:docMk/>
            <pc:sldMk cId="24299679" sldId="341"/>
            <ac:spMk id="13" creationId="{91E5A9A7-95C6-4F4F-B00E-C82E07FE62EF}"/>
          </ac:spMkLst>
        </pc:spChg>
        <pc:spChg chg="add">
          <ac:chgData name="abdulrahman wael" userId="b7b1fbca-2289-4f60-a1f5-affb47b5f0e4" providerId="ADAL" clId="{009BEB4B-77FD-43CB-B5D7-E19D5AD491E4}" dt="2025-04-21T18:54:13.162" v="114" actId="26606"/>
          <ac:spMkLst>
            <pc:docMk/>
            <pc:sldMk cId="24299679" sldId="341"/>
            <ac:spMk id="15" creationId="{D07DD2DE-F619-49DD-B5E7-03A290FF4ED1}"/>
          </ac:spMkLst>
        </pc:spChg>
        <pc:spChg chg="add">
          <ac:chgData name="abdulrahman wael" userId="b7b1fbca-2289-4f60-a1f5-affb47b5f0e4" providerId="ADAL" clId="{009BEB4B-77FD-43CB-B5D7-E19D5AD491E4}" dt="2025-04-21T18:54:13.162" v="114" actId="26606"/>
          <ac:spMkLst>
            <pc:docMk/>
            <pc:sldMk cId="24299679" sldId="341"/>
            <ac:spMk id="17" creationId="{85149191-5F60-4A28-AAFF-039F96B0F3EC}"/>
          </ac:spMkLst>
        </pc:spChg>
        <pc:spChg chg="add">
          <ac:chgData name="abdulrahman wael" userId="b7b1fbca-2289-4f60-a1f5-affb47b5f0e4" providerId="ADAL" clId="{009BEB4B-77FD-43CB-B5D7-E19D5AD491E4}" dt="2025-04-21T18:54:13.162" v="114" actId="26606"/>
          <ac:spMkLst>
            <pc:docMk/>
            <pc:sldMk cId="24299679" sldId="341"/>
            <ac:spMk id="19" creationId="{F8260ED5-17F7-4158-B241-D51DD4CF1B7E}"/>
          </ac:spMkLst>
        </pc:spChg>
        <pc:picChg chg="add mod">
          <ac:chgData name="abdulrahman wael" userId="b7b1fbca-2289-4f60-a1f5-affb47b5f0e4" providerId="ADAL" clId="{009BEB4B-77FD-43CB-B5D7-E19D5AD491E4}" dt="2025-04-21T18:54:47.546" v="120" actId="14100"/>
          <ac:picMkLst>
            <pc:docMk/>
            <pc:sldMk cId="24299679" sldId="341"/>
            <ac:picMk id="6" creationId="{E6ED228E-193F-0807-A970-2E64A0F8F61A}"/>
          </ac:picMkLst>
        </pc:picChg>
      </pc:sldChg>
      <pc:sldChg chg="addSp delSp modSp new mod setBg">
        <pc:chgData name="abdulrahman wael" userId="b7b1fbca-2289-4f60-a1f5-affb47b5f0e4" providerId="ADAL" clId="{009BEB4B-77FD-43CB-B5D7-E19D5AD491E4}" dt="2025-04-21T18:57:30.894" v="178" actId="14100"/>
        <pc:sldMkLst>
          <pc:docMk/>
          <pc:sldMk cId="3460432570" sldId="342"/>
        </pc:sldMkLst>
        <pc:spChg chg="mod ord">
          <ac:chgData name="abdulrahman wael" userId="b7b1fbca-2289-4f60-a1f5-affb47b5f0e4" providerId="ADAL" clId="{009BEB4B-77FD-43CB-B5D7-E19D5AD491E4}" dt="2025-04-21T18:56:54.757" v="169" actId="26606"/>
          <ac:spMkLst>
            <pc:docMk/>
            <pc:sldMk cId="3460432570" sldId="342"/>
            <ac:spMk id="2" creationId="{97D8D310-3F01-3CD0-8098-86D2281C37FE}"/>
          </ac:spMkLst>
        </pc:spChg>
        <pc:spChg chg="del">
          <ac:chgData name="abdulrahman wael" userId="b7b1fbca-2289-4f60-a1f5-affb47b5f0e4" providerId="ADAL" clId="{009BEB4B-77FD-43CB-B5D7-E19D5AD491E4}" dt="2025-04-21T18:55:15.022" v="122" actId="931"/>
          <ac:spMkLst>
            <pc:docMk/>
            <pc:sldMk cId="3460432570" sldId="342"/>
            <ac:spMk id="3" creationId="{41D630E5-8A2B-ED52-39AA-86CA8684F324}"/>
          </ac:spMkLst>
        </pc:spChg>
        <pc:spChg chg="del">
          <ac:chgData name="abdulrahman wael" userId="b7b1fbca-2289-4f60-a1f5-affb47b5f0e4" providerId="ADAL" clId="{009BEB4B-77FD-43CB-B5D7-E19D5AD491E4}" dt="2025-04-21T18:56:57.357" v="170" actId="478"/>
          <ac:spMkLst>
            <pc:docMk/>
            <pc:sldMk cId="3460432570" sldId="342"/>
            <ac:spMk id="4" creationId="{FF0FA544-1AC6-7702-40F3-19AB2B0002C7}"/>
          </ac:spMkLst>
        </pc:spChg>
        <pc:spChg chg="add del">
          <ac:chgData name="abdulrahman wael" userId="b7b1fbca-2289-4f60-a1f5-affb47b5f0e4" providerId="ADAL" clId="{009BEB4B-77FD-43CB-B5D7-E19D5AD491E4}" dt="2025-04-21T18:56:51.776" v="166" actId="26606"/>
          <ac:spMkLst>
            <pc:docMk/>
            <pc:sldMk cId="3460432570" sldId="342"/>
            <ac:spMk id="11" creationId="{A8384FB5-9ADC-4DDC-881B-597D56F5B15D}"/>
          </ac:spMkLst>
        </pc:spChg>
        <pc:spChg chg="add del">
          <ac:chgData name="abdulrahman wael" userId="b7b1fbca-2289-4f60-a1f5-affb47b5f0e4" providerId="ADAL" clId="{009BEB4B-77FD-43CB-B5D7-E19D5AD491E4}" dt="2025-04-21T18:56:51.776" v="166" actId="26606"/>
          <ac:spMkLst>
            <pc:docMk/>
            <pc:sldMk cId="3460432570" sldId="342"/>
            <ac:spMk id="13" creationId="{91E5A9A7-95C6-4F4F-B00E-C82E07FE62EF}"/>
          </ac:spMkLst>
        </pc:spChg>
        <pc:spChg chg="add del">
          <ac:chgData name="abdulrahman wael" userId="b7b1fbca-2289-4f60-a1f5-affb47b5f0e4" providerId="ADAL" clId="{009BEB4B-77FD-43CB-B5D7-E19D5AD491E4}" dt="2025-04-21T18:56:51.776" v="166" actId="26606"/>
          <ac:spMkLst>
            <pc:docMk/>
            <pc:sldMk cId="3460432570" sldId="342"/>
            <ac:spMk id="15" creationId="{D07DD2DE-F619-49DD-B5E7-03A290FF4ED1}"/>
          </ac:spMkLst>
        </pc:spChg>
        <pc:spChg chg="add del">
          <ac:chgData name="abdulrahman wael" userId="b7b1fbca-2289-4f60-a1f5-affb47b5f0e4" providerId="ADAL" clId="{009BEB4B-77FD-43CB-B5D7-E19D5AD491E4}" dt="2025-04-21T18:56:51.776" v="166" actId="26606"/>
          <ac:spMkLst>
            <pc:docMk/>
            <pc:sldMk cId="3460432570" sldId="342"/>
            <ac:spMk id="17" creationId="{85149191-5F60-4A28-AAFF-039F96B0F3EC}"/>
          </ac:spMkLst>
        </pc:spChg>
        <pc:spChg chg="add del">
          <ac:chgData name="abdulrahman wael" userId="b7b1fbca-2289-4f60-a1f5-affb47b5f0e4" providerId="ADAL" clId="{009BEB4B-77FD-43CB-B5D7-E19D5AD491E4}" dt="2025-04-21T18:56:51.776" v="166" actId="26606"/>
          <ac:spMkLst>
            <pc:docMk/>
            <pc:sldMk cId="3460432570" sldId="342"/>
            <ac:spMk id="19" creationId="{F8260ED5-17F7-4158-B241-D51DD4CF1B7E}"/>
          </ac:spMkLst>
        </pc:spChg>
        <pc:spChg chg="add del">
          <ac:chgData name="abdulrahman wael" userId="b7b1fbca-2289-4f60-a1f5-affb47b5f0e4" providerId="ADAL" clId="{009BEB4B-77FD-43CB-B5D7-E19D5AD491E4}" dt="2025-04-21T18:56:54.739" v="168" actId="26606"/>
          <ac:spMkLst>
            <pc:docMk/>
            <pc:sldMk cId="3460432570" sldId="342"/>
            <ac:spMk id="21" creationId="{9203DE33-2CD4-4CA8-9AF3-37C3B65133B0}"/>
          </ac:spMkLst>
        </pc:spChg>
        <pc:spChg chg="add del">
          <ac:chgData name="abdulrahman wael" userId="b7b1fbca-2289-4f60-a1f5-affb47b5f0e4" providerId="ADAL" clId="{009BEB4B-77FD-43CB-B5D7-E19D5AD491E4}" dt="2025-04-21T18:56:54.739" v="168" actId="26606"/>
          <ac:spMkLst>
            <pc:docMk/>
            <pc:sldMk cId="3460432570" sldId="342"/>
            <ac:spMk id="22" creationId="{0AF57B88-1D4C-41FA-A761-EC1DD10C35CB}"/>
          </ac:spMkLst>
        </pc:spChg>
        <pc:spChg chg="add del">
          <ac:chgData name="abdulrahman wael" userId="b7b1fbca-2289-4f60-a1f5-affb47b5f0e4" providerId="ADAL" clId="{009BEB4B-77FD-43CB-B5D7-E19D5AD491E4}" dt="2025-04-21T18:56:54.739" v="168" actId="26606"/>
          <ac:spMkLst>
            <pc:docMk/>
            <pc:sldMk cId="3460432570" sldId="342"/>
            <ac:spMk id="23" creationId="{D2548F45-5164-4ABB-8212-7F293FDED8D4}"/>
          </ac:spMkLst>
        </pc:spChg>
        <pc:spChg chg="add del">
          <ac:chgData name="abdulrahman wael" userId="b7b1fbca-2289-4f60-a1f5-affb47b5f0e4" providerId="ADAL" clId="{009BEB4B-77FD-43CB-B5D7-E19D5AD491E4}" dt="2025-04-21T18:56:54.739" v="168" actId="26606"/>
          <ac:spMkLst>
            <pc:docMk/>
            <pc:sldMk cId="3460432570" sldId="342"/>
            <ac:spMk id="24" creationId="{5E81CCFB-7BEF-4186-86FB-D09450B4D02D}"/>
          </ac:spMkLst>
        </pc:spChg>
        <pc:spChg chg="add">
          <ac:chgData name="abdulrahman wael" userId="b7b1fbca-2289-4f60-a1f5-affb47b5f0e4" providerId="ADAL" clId="{009BEB4B-77FD-43CB-B5D7-E19D5AD491E4}" dt="2025-04-21T18:56:54.757" v="169" actId="26606"/>
          <ac:spMkLst>
            <pc:docMk/>
            <pc:sldMk cId="3460432570" sldId="342"/>
            <ac:spMk id="26" creationId="{A8384FB5-9ADC-4DDC-881B-597D56F5B15D}"/>
          </ac:spMkLst>
        </pc:spChg>
        <pc:spChg chg="add">
          <ac:chgData name="abdulrahman wael" userId="b7b1fbca-2289-4f60-a1f5-affb47b5f0e4" providerId="ADAL" clId="{009BEB4B-77FD-43CB-B5D7-E19D5AD491E4}" dt="2025-04-21T18:56:54.757" v="169" actId="26606"/>
          <ac:spMkLst>
            <pc:docMk/>
            <pc:sldMk cId="3460432570" sldId="342"/>
            <ac:spMk id="27" creationId="{91E5A9A7-95C6-4F4F-B00E-C82E07FE62EF}"/>
          </ac:spMkLst>
        </pc:spChg>
        <pc:spChg chg="add">
          <ac:chgData name="abdulrahman wael" userId="b7b1fbca-2289-4f60-a1f5-affb47b5f0e4" providerId="ADAL" clId="{009BEB4B-77FD-43CB-B5D7-E19D5AD491E4}" dt="2025-04-21T18:56:54.757" v="169" actId="26606"/>
          <ac:spMkLst>
            <pc:docMk/>
            <pc:sldMk cId="3460432570" sldId="342"/>
            <ac:spMk id="28" creationId="{D07DD2DE-F619-49DD-B5E7-03A290FF4ED1}"/>
          </ac:spMkLst>
        </pc:spChg>
        <pc:spChg chg="add">
          <ac:chgData name="abdulrahman wael" userId="b7b1fbca-2289-4f60-a1f5-affb47b5f0e4" providerId="ADAL" clId="{009BEB4B-77FD-43CB-B5D7-E19D5AD491E4}" dt="2025-04-21T18:56:54.757" v="169" actId="26606"/>
          <ac:spMkLst>
            <pc:docMk/>
            <pc:sldMk cId="3460432570" sldId="342"/>
            <ac:spMk id="29" creationId="{85149191-5F60-4A28-AAFF-039F96B0F3EC}"/>
          </ac:spMkLst>
        </pc:spChg>
        <pc:spChg chg="add">
          <ac:chgData name="abdulrahman wael" userId="b7b1fbca-2289-4f60-a1f5-affb47b5f0e4" providerId="ADAL" clId="{009BEB4B-77FD-43CB-B5D7-E19D5AD491E4}" dt="2025-04-21T18:56:54.757" v="169" actId="26606"/>
          <ac:spMkLst>
            <pc:docMk/>
            <pc:sldMk cId="3460432570" sldId="342"/>
            <ac:spMk id="30" creationId="{F8260ED5-17F7-4158-B241-D51DD4CF1B7E}"/>
          </ac:spMkLst>
        </pc:spChg>
        <pc:picChg chg="add mod">
          <ac:chgData name="abdulrahman wael" userId="b7b1fbca-2289-4f60-a1f5-affb47b5f0e4" providerId="ADAL" clId="{009BEB4B-77FD-43CB-B5D7-E19D5AD491E4}" dt="2025-04-21T18:57:30.894" v="178" actId="14100"/>
          <ac:picMkLst>
            <pc:docMk/>
            <pc:sldMk cId="3460432570" sldId="342"/>
            <ac:picMk id="6" creationId="{BF43946D-3225-0AC4-BC14-9D6E6960EF52}"/>
          </ac:picMkLst>
        </pc:picChg>
      </pc:sldChg>
      <pc:sldChg chg="addSp delSp modSp new mod setBg">
        <pc:chgData name="abdulrahman wael" userId="b7b1fbca-2289-4f60-a1f5-affb47b5f0e4" providerId="ADAL" clId="{009BEB4B-77FD-43CB-B5D7-E19D5AD491E4}" dt="2025-04-21T18:59:28.925" v="215" actId="14100"/>
        <pc:sldMkLst>
          <pc:docMk/>
          <pc:sldMk cId="3105108267" sldId="343"/>
        </pc:sldMkLst>
        <pc:spChg chg="mod ord">
          <ac:chgData name="abdulrahman wael" userId="b7b1fbca-2289-4f60-a1f5-affb47b5f0e4" providerId="ADAL" clId="{009BEB4B-77FD-43CB-B5D7-E19D5AD491E4}" dt="2025-04-21T18:59:11.399" v="212" actId="26606"/>
          <ac:spMkLst>
            <pc:docMk/>
            <pc:sldMk cId="3105108267" sldId="343"/>
            <ac:spMk id="2" creationId="{C3BDBF81-59BF-D4CF-E6DE-75DC6B7B1E2F}"/>
          </ac:spMkLst>
        </pc:spChg>
        <pc:spChg chg="del">
          <ac:chgData name="abdulrahman wael" userId="b7b1fbca-2289-4f60-a1f5-affb47b5f0e4" providerId="ADAL" clId="{009BEB4B-77FD-43CB-B5D7-E19D5AD491E4}" dt="2025-04-21T18:58:15.048" v="180" actId="931"/>
          <ac:spMkLst>
            <pc:docMk/>
            <pc:sldMk cId="3105108267" sldId="343"/>
            <ac:spMk id="3" creationId="{82BF2E44-CC5A-AAAC-E533-F98A8C81C3CB}"/>
          </ac:spMkLst>
        </pc:spChg>
        <pc:spChg chg="del">
          <ac:chgData name="abdulrahman wael" userId="b7b1fbca-2289-4f60-a1f5-affb47b5f0e4" providerId="ADAL" clId="{009BEB4B-77FD-43CB-B5D7-E19D5AD491E4}" dt="2025-04-21T18:59:17.991" v="213" actId="478"/>
          <ac:spMkLst>
            <pc:docMk/>
            <pc:sldMk cId="3105108267" sldId="343"/>
            <ac:spMk id="4" creationId="{70C619B1-B0D5-81B9-4674-8D0AF89EEB67}"/>
          </ac:spMkLst>
        </pc:spChg>
        <pc:spChg chg="add">
          <ac:chgData name="abdulrahman wael" userId="b7b1fbca-2289-4f60-a1f5-affb47b5f0e4" providerId="ADAL" clId="{009BEB4B-77FD-43CB-B5D7-E19D5AD491E4}" dt="2025-04-21T18:59:11.399" v="212" actId="26606"/>
          <ac:spMkLst>
            <pc:docMk/>
            <pc:sldMk cId="3105108267" sldId="343"/>
            <ac:spMk id="11" creationId="{9203DE33-2CD4-4CA8-9AF3-37C3B65133B0}"/>
          </ac:spMkLst>
        </pc:spChg>
        <pc:spChg chg="add">
          <ac:chgData name="abdulrahman wael" userId="b7b1fbca-2289-4f60-a1f5-affb47b5f0e4" providerId="ADAL" clId="{009BEB4B-77FD-43CB-B5D7-E19D5AD491E4}" dt="2025-04-21T18:59:11.399" v="212" actId="26606"/>
          <ac:spMkLst>
            <pc:docMk/>
            <pc:sldMk cId="3105108267" sldId="343"/>
            <ac:spMk id="13" creationId="{0AF57B88-1D4C-41FA-A761-EC1DD10C35CB}"/>
          </ac:spMkLst>
        </pc:spChg>
        <pc:spChg chg="add">
          <ac:chgData name="abdulrahman wael" userId="b7b1fbca-2289-4f60-a1f5-affb47b5f0e4" providerId="ADAL" clId="{009BEB4B-77FD-43CB-B5D7-E19D5AD491E4}" dt="2025-04-21T18:59:11.399" v="212" actId="26606"/>
          <ac:spMkLst>
            <pc:docMk/>
            <pc:sldMk cId="3105108267" sldId="343"/>
            <ac:spMk id="15" creationId="{D2548F45-5164-4ABB-8212-7F293FDED8D4}"/>
          </ac:spMkLst>
        </pc:spChg>
        <pc:spChg chg="add">
          <ac:chgData name="abdulrahman wael" userId="b7b1fbca-2289-4f60-a1f5-affb47b5f0e4" providerId="ADAL" clId="{009BEB4B-77FD-43CB-B5D7-E19D5AD491E4}" dt="2025-04-21T18:59:11.399" v="212" actId="26606"/>
          <ac:spMkLst>
            <pc:docMk/>
            <pc:sldMk cId="3105108267" sldId="343"/>
            <ac:spMk id="17" creationId="{5E81CCFB-7BEF-4186-86FB-D09450B4D02D}"/>
          </ac:spMkLst>
        </pc:spChg>
        <pc:picChg chg="add mod">
          <ac:chgData name="abdulrahman wael" userId="b7b1fbca-2289-4f60-a1f5-affb47b5f0e4" providerId="ADAL" clId="{009BEB4B-77FD-43CB-B5D7-E19D5AD491E4}" dt="2025-04-21T18:59:28.925" v="215" actId="14100"/>
          <ac:picMkLst>
            <pc:docMk/>
            <pc:sldMk cId="3105108267" sldId="343"/>
            <ac:picMk id="6" creationId="{213FF54B-1F53-A6C2-4CDF-FE62611E7B02}"/>
          </ac:picMkLst>
        </pc:picChg>
      </pc:sldChg>
      <pc:sldChg chg="addSp delSp modSp new mod setBg">
        <pc:chgData name="abdulrahman wael" userId="b7b1fbca-2289-4f60-a1f5-affb47b5f0e4" providerId="ADAL" clId="{009BEB4B-77FD-43CB-B5D7-E19D5AD491E4}" dt="2025-04-21T19:00:27.034" v="239" actId="478"/>
        <pc:sldMkLst>
          <pc:docMk/>
          <pc:sldMk cId="1451434884" sldId="344"/>
        </pc:sldMkLst>
        <pc:spChg chg="mod">
          <ac:chgData name="abdulrahman wael" userId="b7b1fbca-2289-4f60-a1f5-affb47b5f0e4" providerId="ADAL" clId="{009BEB4B-77FD-43CB-B5D7-E19D5AD491E4}" dt="2025-04-21T19:00:23.343" v="238" actId="26606"/>
          <ac:spMkLst>
            <pc:docMk/>
            <pc:sldMk cId="1451434884" sldId="344"/>
            <ac:spMk id="2" creationId="{9C4ED63C-1112-09EC-9B2A-43EA3BCA9BDD}"/>
          </ac:spMkLst>
        </pc:spChg>
        <pc:spChg chg="del">
          <ac:chgData name="abdulrahman wael" userId="b7b1fbca-2289-4f60-a1f5-affb47b5f0e4" providerId="ADAL" clId="{009BEB4B-77FD-43CB-B5D7-E19D5AD491E4}" dt="2025-04-21T18:59:52.228" v="217" actId="931"/>
          <ac:spMkLst>
            <pc:docMk/>
            <pc:sldMk cId="1451434884" sldId="344"/>
            <ac:spMk id="3" creationId="{81B98ACD-D1A4-6418-0348-F50D28D22C84}"/>
          </ac:spMkLst>
        </pc:spChg>
        <pc:spChg chg="del">
          <ac:chgData name="abdulrahman wael" userId="b7b1fbca-2289-4f60-a1f5-affb47b5f0e4" providerId="ADAL" clId="{009BEB4B-77FD-43CB-B5D7-E19D5AD491E4}" dt="2025-04-21T19:00:27.034" v="239" actId="478"/>
          <ac:spMkLst>
            <pc:docMk/>
            <pc:sldMk cId="1451434884" sldId="344"/>
            <ac:spMk id="4" creationId="{1F500F1C-A809-B642-97E6-2B5B56AF4D52}"/>
          </ac:spMkLst>
        </pc:spChg>
        <pc:spChg chg="add">
          <ac:chgData name="abdulrahman wael" userId="b7b1fbca-2289-4f60-a1f5-affb47b5f0e4" providerId="ADAL" clId="{009BEB4B-77FD-43CB-B5D7-E19D5AD491E4}" dt="2025-04-21T19:00:23.343" v="238" actId="26606"/>
          <ac:spMkLst>
            <pc:docMk/>
            <pc:sldMk cId="1451434884" sldId="344"/>
            <ac:spMk id="11" creationId="{A8384FB5-9ADC-4DDC-881B-597D56F5B15D}"/>
          </ac:spMkLst>
        </pc:spChg>
        <pc:spChg chg="add">
          <ac:chgData name="abdulrahman wael" userId="b7b1fbca-2289-4f60-a1f5-affb47b5f0e4" providerId="ADAL" clId="{009BEB4B-77FD-43CB-B5D7-E19D5AD491E4}" dt="2025-04-21T19:00:23.343" v="238" actId="26606"/>
          <ac:spMkLst>
            <pc:docMk/>
            <pc:sldMk cId="1451434884" sldId="344"/>
            <ac:spMk id="13" creationId="{1199E1B1-A8C0-4FE8-A5A8-1CB41D69F857}"/>
          </ac:spMkLst>
        </pc:spChg>
        <pc:spChg chg="add">
          <ac:chgData name="abdulrahman wael" userId="b7b1fbca-2289-4f60-a1f5-affb47b5f0e4" providerId="ADAL" clId="{009BEB4B-77FD-43CB-B5D7-E19D5AD491E4}" dt="2025-04-21T19:00:23.343" v="238" actId="26606"/>
          <ac:spMkLst>
            <pc:docMk/>
            <pc:sldMk cId="1451434884" sldId="344"/>
            <ac:spMk id="15" creationId="{84A8DE83-DE75-4B41-9DB4-A7EC0B0DEC0B}"/>
          </ac:spMkLst>
        </pc:spChg>
        <pc:spChg chg="add">
          <ac:chgData name="abdulrahman wael" userId="b7b1fbca-2289-4f60-a1f5-affb47b5f0e4" providerId="ADAL" clId="{009BEB4B-77FD-43CB-B5D7-E19D5AD491E4}" dt="2025-04-21T19:00:23.343" v="238" actId="26606"/>
          <ac:spMkLst>
            <pc:docMk/>
            <pc:sldMk cId="1451434884" sldId="344"/>
            <ac:spMk id="17" creationId="{A7009A0A-BEF5-4EAC-AF15-E4F9F002E239}"/>
          </ac:spMkLst>
        </pc:spChg>
        <pc:picChg chg="add mod">
          <ac:chgData name="abdulrahman wael" userId="b7b1fbca-2289-4f60-a1f5-affb47b5f0e4" providerId="ADAL" clId="{009BEB4B-77FD-43CB-B5D7-E19D5AD491E4}" dt="2025-04-21T19:00:23.343" v="238" actId="26606"/>
          <ac:picMkLst>
            <pc:docMk/>
            <pc:sldMk cId="1451434884" sldId="344"/>
            <ac:picMk id="6" creationId="{A84F4062-96A5-EF6E-6AA8-BD449AB8A545}"/>
          </ac:picMkLst>
        </pc:picChg>
      </pc:sldChg>
      <pc:sldChg chg="addSp delSp modSp new mod setBg">
        <pc:chgData name="abdulrahman wael" userId="b7b1fbca-2289-4f60-a1f5-affb47b5f0e4" providerId="ADAL" clId="{009BEB4B-77FD-43CB-B5D7-E19D5AD491E4}" dt="2025-04-21T19:02:15.520" v="271" actId="14100"/>
        <pc:sldMkLst>
          <pc:docMk/>
          <pc:sldMk cId="2393060840" sldId="345"/>
        </pc:sldMkLst>
        <pc:spChg chg="del">
          <ac:chgData name="abdulrahman wael" userId="b7b1fbca-2289-4f60-a1f5-affb47b5f0e4" providerId="ADAL" clId="{009BEB4B-77FD-43CB-B5D7-E19D5AD491E4}" dt="2025-04-21T19:00:52.415" v="244" actId="26606"/>
          <ac:spMkLst>
            <pc:docMk/>
            <pc:sldMk cId="2393060840" sldId="345"/>
            <ac:spMk id="2" creationId="{611BCC9E-EDE3-6366-C130-CD74725AF5BF}"/>
          </ac:spMkLst>
        </pc:spChg>
        <pc:spChg chg="del">
          <ac:chgData name="abdulrahman wael" userId="b7b1fbca-2289-4f60-a1f5-affb47b5f0e4" providerId="ADAL" clId="{009BEB4B-77FD-43CB-B5D7-E19D5AD491E4}" dt="2025-04-21T19:00:44.985" v="241" actId="931"/>
          <ac:spMkLst>
            <pc:docMk/>
            <pc:sldMk cId="2393060840" sldId="345"/>
            <ac:spMk id="3" creationId="{1F7B2944-D891-F547-B05D-FA0A3DAA4D3C}"/>
          </ac:spMkLst>
        </pc:spChg>
        <pc:spChg chg="del">
          <ac:chgData name="abdulrahman wael" userId="b7b1fbca-2289-4f60-a1f5-affb47b5f0e4" providerId="ADAL" clId="{009BEB4B-77FD-43CB-B5D7-E19D5AD491E4}" dt="2025-04-21T19:00:52.415" v="244" actId="26606"/>
          <ac:spMkLst>
            <pc:docMk/>
            <pc:sldMk cId="2393060840" sldId="345"/>
            <ac:spMk id="4" creationId="{D56BE0AE-F9E2-8A8D-2C5C-8306E10D1966}"/>
          </ac:spMkLst>
        </pc:spChg>
        <pc:spChg chg="add del">
          <ac:chgData name="abdulrahman wael" userId="b7b1fbca-2289-4f60-a1f5-affb47b5f0e4" providerId="ADAL" clId="{009BEB4B-77FD-43CB-B5D7-E19D5AD491E4}" dt="2025-04-21T19:01:58.294" v="267" actId="26606"/>
          <ac:spMkLst>
            <pc:docMk/>
            <pc:sldMk cId="2393060840" sldId="345"/>
            <ac:spMk id="11" creationId="{AB8C311F-7253-4AED-9701-7FC0708C41C7}"/>
          </ac:spMkLst>
        </pc:spChg>
        <pc:spChg chg="add del">
          <ac:chgData name="abdulrahman wael" userId="b7b1fbca-2289-4f60-a1f5-affb47b5f0e4" providerId="ADAL" clId="{009BEB4B-77FD-43CB-B5D7-E19D5AD491E4}" dt="2025-04-21T19:01:58.294" v="267" actId="26606"/>
          <ac:spMkLst>
            <pc:docMk/>
            <pc:sldMk cId="2393060840" sldId="345"/>
            <ac:spMk id="13" creationId="{E2384209-CB15-4CDF-9D31-C44FD9A3F20D}"/>
          </ac:spMkLst>
        </pc:spChg>
        <pc:spChg chg="add del">
          <ac:chgData name="abdulrahman wael" userId="b7b1fbca-2289-4f60-a1f5-affb47b5f0e4" providerId="ADAL" clId="{009BEB4B-77FD-43CB-B5D7-E19D5AD491E4}" dt="2025-04-21T19:01:58.294" v="267" actId="26606"/>
          <ac:spMkLst>
            <pc:docMk/>
            <pc:sldMk cId="2393060840" sldId="345"/>
            <ac:spMk id="15" creationId="{2633B3B5-CC90-43F0-8714-D31D1F3F0209}"/>
          </ac:spMkLst>
        </pc:spChg>
        <pc:spChg chg="add del">
          <ac:chgData name="abdulrahman wael" userId="b7b1fbca-2289-4f60-a1f5-affb47b5f0e4" providerId="ADAL" clId="{009BEB4B-77FD-43CB-B5D7-E19D5AD491E4}" dt="2025-04-21T19:01:58.294" v="267" actId="26606"/>
          <ac:spMkLst>
            <pc:docMk/>
            <pc:sldMk cId="2393060840" sldId="345"/>
            <ac:spMk id="17" creationId="{A8D57A06-A426-446D-B02C-A2DC6B62E45E}"/>
          </ac:spMkLst>
        </pc:spChg>
        <pc:spChg chg="add del">
          <ac:chgData name="abdulrahman wael" userId="b7b1fbca-2289-4f60-a1f5-affb47b5f0e4" providerId="ADAL" clId="{009BEB4B-77FD-43CB-B5D7-E19D5AD491E4}" dt="2025-04-21T19:01:55.146" v="262" actId="26606"/>
          <ac:spMkLst>
            <pc:docMk/>
            <pc:sldMk cId="2393060840" sldId="345"/>
            <ac:spMk id="22" creationId="{AB8C311F-7253-4AED-9701-7FC0708C41C7}"/>
          </ac:spMkLst>
        </pc:spChg>
        <pc:spChg chg="add del">
          <ac:chgData name="abdulrahman wael" userId="b7b1fbca-2289-4f60-a1f5-affb47b5f0e4" providerId="ADAL" clId="{009BEB4B-77FD-43CB-B5D7-E19D5AD491E4}" dt="2025-04-21T19:01:55.146" v="262" actId="26606"/>
          <ac:spMkLst>
            <pc:docMk/>
            <pc:sldMk cId="2393060840" sldId="345"/>
            <ac:spMk id="24" creationId="{E2384209-CB15-4CDF-9D31-C44FD9A3F20D}"/>
          </ac:spMkLst>
        </pc:spChg>
        <pc:spChg chg="add del">
          <ac:chgData name="abdulrahman wael" userId="b7b1fbca-2289-4f60-a1f5-affb47b5f0e4" providerId="ADAL" clId="{009BEB4B-77FD-43CB-B5D7-E19D5AD491E4}" dt="2025-04-21T19:01:55.146" v="262" actId="26606"/>
          <ac:spMkLst>
            <pc:docMk/>
            <pc:sldMk cId="2393060840" sldId="345"/>
            <ac:spMk id="26" creationId="{2633B3B5-CC90-43F0-8714-D31D1F3F0209}"/>
          </ac:spMkLst>
        </pc:spChg>
        <pc:spChg chg="add del">
          <ac:chgData name="abdulrahman wael" userId="b7b1fbca-2289-4f60-a1f5-affb47b5f0e4" providerId="ADAL" clId="{009BEB4B-77FD-43CB-B5D7-E19D5AD491E4}" dt="2025-04-21T19:01:55.146" v="262" actId="26606"/>
          <ac:spMkLst>
            <pc:docMk/>
            <pc:sldMk cId="2393060840" sldId="345"/>
            <ac:spMk id="28" creationId="{A8D57A06-A426-446D-B02C-A2DC6B62E45E}"/>
          </ac:spMkLst>
        </pc:spChg>
        <pc:spChg chg="add del">
          <ac:chgData name="abdulrahman wael" userId="b7b1fbca-2289-4f60-a1f5-affb47b5f0e4" providerId="ADAL" clId="{009BEB4B-77FD-43CB-B5D7-E19D5AD491E4}" dt="2025-04-21T19:01:57.421" v="264" actId="26606"/>
          <ac:spMkLst>
            <pc:docMk/>
            <pc:sldMk cId="2393060840" sldId="345"/>
            <ac:spMk id="30" creationId="{6EE0B6E2-7CE8-4D86-87FC-4B58A7D8E759}"/>
          </ac:spMkLst>
        </pc:spChg>
        <pc:spChg chg="add del">
          <ac:chgData name="abdulrahman wael" userId="b7b1fbca-2289-4f60-a1f5-affb47b5f0e4" providerId="ADAL" clId="{009BEB4B-77FD-43CB-B5D7-E19D5AD491E4}" dt="2025-04-21T19:01:58.277" v="266" actId="26606"/>
          <ac:spMkLst>
            <pc:docMk/>
            <pc:sldMk cId="2393060840" sldId="345"/>
            <ac:spMk id="32" creationId="{AB8C311F-7253-4AED-9701-7FC0708C41C7}"/>
          </ac:spMkLst>
        </pc:spChg>
        <pc:spChg chg="add del">
          <ac:chgData name="abdulrahman wael" userId="b7b1fbca-2289-4f60-a1f5-affb47b5f0e4" providerId="ADAL" clId="{009BEB4B-77FD-43CB-B5D7-E19D5AD491E4}" dt="2025-04-21T19:01:58.277" v="266" actId="26606"/>
          <ac:spMkLst>
            <pc:docMk/>
            <pc:sldMk cId="2393060840" sldId="345"/>
            <ac:spMk id="33" creationId="{E2384209-CB15-4CDF-9D31-C44FD9A3F20D}"/>
          </ac:spMkLst>
        </pc:spChg>
        <pc:spChg chg="add del">
          <ac:chgData name="abdulrahman wael" userId="b7b1fbca-2289-4f60-a1f5-affb47b5f0e4" providerId="ADAL" clId="{009BEB4B-77FD-43CB-B5D7-E19D5AD491E4}" dt="2025-04-21T19:01:58.277" v="266" actId="26606"/>
          <ac:spMkLst>
            <pc:docMk/>
            <pc:sldMk cId="2393060840" sldId="345"/>
            <ac:spMk id="34" creationId="{2633B3B5-CC90-43F0-8714-D31D1F3F0209}"/>
          </ac:spMkLst>
        </pc:spChg>
        <pc:spChg chg="add del">
          <ac:chgData name="abdulrahman wael" userId="b7b1fbca-2289-4f60-a1f5-affb47b5f0e4" providerId="ADAL" clId="{009BEB4B-77FD-43CB-B5D7-E19D5AD491E4}" dt="2025-04-21T19:01:58.277" v="266" actId="26606"/>
          <ac:spMkLst>
            <pc:docMk/>
            <pc:sldMk cId="2393060840" sldId="345"/>
            <ac:spMk id="35" creationId="{A8D57A06-A426-446D-B02C-A2DC6B62E45E}"/>
          </ac:spMkLst>
        </pc:spChg>
        <pc:spChg chg="add">
          <ac:chgData name="abdulrahman wael" userId="b7b1fbca-2289-4f60-a1f5-affb47b5f0e4" providerId="ADAL" clId="{009BEB4B-77FD-43CB-B5D7-E19D5AD491E4}" dt="2025-04-21T19:01:58.294" v="267" actId="26606"/>
          <ac:spMkLst>
            <pc:docMk/>
            <pc:sldMk cId="2393060840" sldId="345"/>
            <ac:spMk id="37" creationId="{AB8C311F-7253-4AED-9701-7FC0708C41C7}"/>
          </ac:spMkLst>
        </pc:spChg>
        <pc:spChg chg="add">
          <ac:chgData name="abdulrahman wael" userId="b7b1fbca-2289-4f60-a1f5-affb47b5f0e4" providerId="ADAL" clId="{009BEB4B-77FD-43CB-B5D7-E19D5AD491E4}" dt="2025-04-21T19:01:58.294" v="267" actId="26606"/>
          <ac:spMkLst>
            <pc:docMk/>
            <pc:sldMk cId="2393060840" sldId="345"/>
            <ac:spMk id="38" creationId="{E2384209-CB15-4CDF-9D31-C44FD9A3F20D}"/>
          </ac:spMkLst>
        </pc:spChg>
        <pc:spChg chg="add">
          <ac:chgData name="abdulrahman wael" userId="b7b1fbca-2289-4f60-a1f5-affb47b5f0e4" providerId="ADAL" clId="{009BEB4B-77FD-43CB-B5D7-E19D5AD491E4}" dt="2025-04-21T19:01:58.294" v="267" actId="26606"/>
          <ac:spMkLst>
            <pc:docMk/>
            <pc:sldMk cId="2393060840" sldId="345"/>
            <ac:spMk id="39" creationId="{2633B3B5-CC90-43F0-8714-D31D1F3F0209}"/>
          </ac:spMkLst>
        </pc:spChg>
        <pc:spChg chg="add">
          <ac:chgData name="abdulrahman wael" userId="b7b1fbca-2289-4f60-a1f5-affb47b5f0e4" providerId="ADAL" clId="{009BEB4B-77FD-43CB-B5D7-E19D5AD491E4}" dt="2025-04-21T19:01:58.294" v="267" actId="26606"/>
          <ac:spMkLst>
            <pc:docMk/>
            <pc:sldMk cId="2393060840" sldId="345"/>
            <ac:spMk id="40" creationId="{A8D57A06-A426-446D-B02C-A2DC6B62E45E}"/>
          </ac:spMkLst>
        </pc:spChg>
        <pc:picChg chg="add mod">
          <ac:chgData name="abdulrahman wael" userId="b7b1fbca-2289-4f60-a1f5-affb47b5f0e4" providerId="ADAL" clId="{009BEB4B-77FD-43CB-B5D7-E19D5AD491E4}" dt="2025-04-21T19:02:15.520" v="271" actId="14100"/>
          <ac:picMkLst>
            <pc:docMk/>
            <pc:sldMk cId="2393060840" sldId="345"/>
            <ac:picMk id="6" creationId="{26A129B9-3829-4E0B-34C3-8354E96F8E44}"/>
          </ac:picMkLst>
        </pc:picChg>
      </pc:sldChg>
      <pc:sldChg chg="addSp modSp new mod setBg">
        <pc:chgData name="abdulrahman wael" userId="b7b1fbca-2289-4f60-a1f5-affb47b5f0e4" providerId="ADAL" clId="{009BEB4B-77FD-43CB-B5D7-E19D5AD491E4}" dt="2025-04-21T19:02:47.012" v="290" actId="26606"/>
        <pc:sldMkLst>
          <pc:docMk/>
          <pc:sldMk cId="3265745112" sldId="346"/>
        </pc:sldMkLst>
        <pc:spChg chg="mod">
          <ac:chgData name="abdulrahman wael" userId="b7b1fbca-2289-4f60-a1f5-affb47b5f0e4" providerId="ADAL" clId="{009BEB4B-77FD-43CB-B5D7-E19D5AD491E4}" dt="2025-04-21T19:02:47.012" v="290" actId="26606"/>
          <ac:spMkLst>
            <pc:docMk/>
            <pc:sldMk cId="3265745112" sldId="346"/>
            <ac:spMk id="2" creationId="{2BD68E36-F9D4-C724-5B99-710244370123}"/>
          </ac:spMkLst>
        </pc:spChg>
        <pc:spChg chg="add">
          <ac:chgData name="abdulrahman wael" userId="b7b1fbca-2289-4f60-a1f5-affb47b5f0e4" providerId="ADAL" clId="{009BEB4B-77FD-43CB-B5D7-E19D5AD491E4}" dt="2025-04-21T19:02:47.012" v="290" actId="26606"/>
          <ac:spMkLst>
            <pc:docMk/>
            <pc:sldMk cId="3265745112" sldId="346"/>
            <ac:spMk id="7" creationId="{0E30439A-8A5B-46EC-8283-9B6B031D40D0}"/>
          </ac:spMkLst>
        </pc:spChg>
        <pc:spChg chg="add">
          <ac:chgData name="abdulrahman wael" userId="b7b1fbca-2289-4f60-a1f5-affb47b5f0e4" providerId="ADAL" clId="{009BEB4B-77FD-43CB-B5D7-E19D5AD491E4}" dt="2025-04-21T19:02:47.012" v="290" actId="26606"/>
          <ac:spMkLst>
            <pc:docMk/>
            <pc:sldMk cId="3265745112" sldId="346"/>
            <ac:spMk id="9" creationId="{5CEAD642-85CF-4750-8432-7C80C901F001}"/>
          </ac:spMkLst>
        </pc:spChg>
        <pc:spChg chg="add">
          <ac:chgData name="abdulrahman wael" userId="b7b1fbca-2289-4f60-a1f5-affb47b5f0e4" providerId="ADAL" clId="{009BEB4B-77FD-43CB-B5D7-E19D5AD491E4}" dt="2025-04-21T19:02:47.012" v="290" actId="26606"/>
          <ac:spMkLst>
            <pc:docMk/>
            <pc:sldMk cId="3265745112" sldId="346"/>
            <ac:spMk id="11" creationId="{FA33EEAE-15D5-4119-8C1E-89D943F911EF}"/>
          </ac:spMkLst>
        </pc:spChg>
        <pc:spChg chg="add">
          <ac:chgData name="abdulrahman wael" userId="b7b1fbca-2289-4f60-a1f5-affb47b5f0e4" providerId="ADAL" clId="{009BEB4B-77FD-43CB-B5D7-E19D5AD491E4}" dt="2025-04-21T19:02:47.012" v="290" actId="26606"/>
          <ac:spMkLst>
            <pc:docMk/>
            <pc:sldMk cId="3265745112" sldId="346"/>
            <ac:spMk id="13" creationId="{730D8B3B-9B80-4025-B934-26DC7D7CD231}"/>
          </ac:spMkLst>
        </pc:spChg>
        <pc:spChg chg="add">
          <ac:chgData name="abdulrahman wael" userId="b7b1fbca-2289-4f60-a1f5-affb47b5f0e4" providerId="ADAL" clId="{009BEB4B-77FD-43CB-B5D7-E19D5AD491E4}" dt="2025-04-21T19:02:47.012" v="290" actId="26606"/>
          <ac:spMkLst>
            <pc:docMk/>
            <pc:sldMk cId="3265745112" sldId="346"/>
            <ac:spMk id="15" creationId="{B5A1B09C-1565-46F8-B70F-621C5EB48A09}"/>
          </ac:spMkLst>
        </pc:spChg>
        <pc:spChg chg="add">
          <ac:chgData name="abdulrahman wael" userId="b7b1fbca-2289-4f60-a1f5-affb47b5f0e4" providerId="ADAL" clId="{009BEB4B-77FD-43CB-B5D7-E19D5AD491E4}" dt="2025-04-21T19:02:47.012" v="290" actId="26606"/>
          <ac:spMkLst>
            <pc:docMk/>
            <pc:sldMk cId="3265745112" sldId="346"/>
            <ac:spMk id="17" creationId="{8C516CC8-80AC-446C-A56E-9F54B7210402}"/>
          </ac:spMkLst>
        </pc:spChg>
        <pc:spChg chg="add">
          <ac:chgData name="abdulrahman wael" userId="b7b1fbca-2289-4f60-a1f5-affb47b5f0e4" providerId="ADAL" clId="{009BEB4B-77FD-43CB-B5D7-E19D5AD491E4}" dt="2025-04-21T19:02:47.012" v="290" actId="26606"/>
          <ac:spMkLst>
            <pc:docMk/>
            <pc:sldMk cId="3265745112" sldId="346"/>
            <ac:spMk id="19" creationId="{53947E58-F088-49F1-A3D1-DEA690192E84}"/>
          </ac:spMkLst>
        </pc:spChg>
      </pc:sldChg>
    </pc:docChg>
  </pc:docChgLst>
  <pc:docChgLst>
    <pc:chgData name="abdulrahman wael" userId="b7b1fbca-2289-4f60-a1f5-affb47b5f0e4" providerId="ADAL" clId="{B14F03AA-5B16-40E1-BF4D-90125EB668BB}"/>
    <pc:docChg chg="undo custSel addSld delSld modSld sldOrd">
      <pc:chgData name="abdulrahman wael" userId="b7b1fbca-2289-4f60-a1f5-affb47b5f0e4" providerId="ADAL" clId="{B14F03AA-5B16-40E1-BF4D-90125EB668BB}" dt="2025-04-03T12:42:15.976" v="562" actId="26606"/>
      <pc:docMkLst>
        <pc:docMk/>
      </pc:docMkLst>
      <pc:sldChg chg="addSp delSp modSp mod">
        <pc:chgData name="abdulrahman wael" userId="b7b1fbca-2289-4f60-a1f5-affb47b5f0e4" providerId="ADAL" clId="{B14F03AA-5B16-40E1-BF4D-90125EB668BB}" dt="2025-04-03T12:41:14.361" v="551" actId="26606"/>
        <pc:sldMkLst>
          <pc:docMk/>
          <pc:sldMk cId="3873289437" sldId="259"/>
        </pc:sldMkLst>
        <pc:spChg chg="mod">
          <ac:chgData name="abdulrahman wael" userId="b7b1fbca-2289-4f60-a1f5-affb47b5f0e4" providerId="ADAL" clId="{B14F03AA-5B16-40E1-BF4D-90125EB668BB}" dt="2025-04-03T12:41:14.361" v="551" actId="26606"/>
          <ac:spMkLst>
            <pc:docMk/>
            <pc:sldMk cId="3873289437" sldId="259"/>
            <ac:spMk id="2" creationId="{C81CD5B0-35DF-0777-618F-5D00EF843497}"/>
          </ac:spMkLst>
        </pc:spChg>
        <pc:spChg chg="add">
          <ac:chgData name="abdulrahman wael" userId="b7b1fbca-2289-4f60-a1f5-affb47b5f0e4" providerId="ADAL" clId="{B14F03AA-5B16-40E1-BF4D-90125EB668BB}" dt="2025-04-03T12:41:14.361" v="551" actId="26606"/>
          <ac:spMkLst>
            <pc:docMk/>
            <pc:sldMk cId="3873289437" sldId="259"/>
            <ac:spMk id="30" creationId="{2151139A-886F-4B97-8815-729AD3831BBD}"/>
          </ac:spMkLst>
        </pc:spChg>
        <pc:spChg chg="add">
          <ac:chgData name="abdulrahman wael" userId="b7b1fbca-2289-4f60-a1f5-affb47b5f0e4" providerId="ADAL" clId="{B14F03AA-5B16-40E1-BF4D-90125EB668BB}" dt="2025-04-03T12:41:14.361" v="551" actId="26606"/>
          <ac:spMkLst>
            <pc:docMk/>
            <pc:sldMk cId="3873289437" sldId="259"/>
            <ac:spMk id="32" creationId="{AB5E08C4-8CDD-4623-A5B8-E998C6DEE3B7}"/>
          </ac:spMkLst>
        </pc:spChg>
        <pc:spChg chg="add">
          <ac:chgData name="abdulrahman wael" userId="b7b1fbca-2289-4f60-a1f5-affb47b5f0e4" providerId="ADAL" clId="{B14F03AA-5B16-40E1-BF4D-90125EB668BB}" dt="2025-04-03T12:41:14.361" v="551" actId="26606"/>
          <ac:spMkLst>
            <pc:docMk/>
            <pc:sldMk cId="3873289437" sldId="259"/>
            <ac:spMk id="34" creationId="{15F33878-D502-4FFA-8ACE-F2AECDB2A23F}"/>
          </ac:spMkLst>
        </pc:spChg>
        <pc:spChg chg="add">
          <ac:chgData name="abdulrahman wael" userId="b7b1fbca-2289-4f60-a1f5-affb47b5f0e4" providerId="ADAL" clId="{B14F03AA-5B16-40E1-BF4D-90125EB668BB}" dt="2025-04-03T12:41:14.361" v="551" actId="26606"/>
          <ac:spMkLst>
            <pc:docMk/>
            <pc:sldMk cId="3873289437" sldId="259"/>
            <ac:spMk id="36" creationId="{D3539FEE-81D3-4406-802E-60B20B16F4F6}"/>
          </ac:spMkLst>
        </pc:spChg>
        <pc:spChg chg="add">
          <ac:chgData name="abdulrahman wael" userId="b7b1fbca-2289-4f60-a1f5-affb47b5f0e4" providerId="ADAL" clId="{B14F03AA-5B16-40E1-BF4D-90125EB668BB}" dt="2025-04-03T12:41:14.361" v="551" actId="26606"/>
          <ac:spMkLst>
            <pc:docMk/>
            <pc:sldMk cId="3873289437" sldId="259"/>
            <ac:spMk id="38" creationId="{DC701763-729E-462F-A5A8-E0DEFEB1E2E4}"/>
          </ac:spMkLst>
        </pc:spChg>
      </pc:sldChg>
      <pc:sldChg chg="addSp delSp modSp mod">
        <pc:chgData name="abdulrahman wael" userId="b7b1fbca-2289-4f60-a1f5-affb47b5f0e4" providerId="ADAL" clId="{B14F03AA-5B16-40E1-BF4D-90125EB668BB}" dt="2025-04-03T12:41:21.407" v="552" actId="26606"/>
        <pc:sldMkLst>
          <pc:docMk/>
          <pc:sldMk cId="487518488" sldId="260"/>
        </pc:sldMkLst>
        <pc:spChg chg="mod">
          <ac:chgData name="abdulrahman wael" userId="b7b1fbca-2289-4f60-a1f5-affb47b5f0e4" providerId="ADAL" clId="{B14F03AA-5B16-40E1-BF4D-90125EB668BB}" dt="2025-04-03T12:41:21.407" v="552" actId="26606"/>
          <ac:spMkLst>
            <pc:docMk/>
            <pc:sldMk cId="487518488" sldId="260"/>
            <ac:spMk id="2" creationId="{2C3B8303-330D-02A7-6851-DB7410FDD6C1}"/>
          </ac:spMkLst>
        </pc:spChg>
        <pc:spChg chg="add">
          <ac:chgData name="abdulrahman wael" userId="b7b1fbca-2289-4f60-a1f5-affb47b5f0e4" providerId="ADAL" clId="{B14F03AA-5B16-40E1-BF4D-90125EB668BB}" dt="2025-04-03T12:41:21.407" v="552" actId="26606"/>
          <ac:spMkLst>
            <pc:docMk/>
            <pc:sldMk cId="487518488" sldId="260"/>
            <ac:spMk id="30" creationId="{2151139A-886F-4B97-8815-729AD3831BBD}"/>
          </ac:spMkLst>
        </pc:spChg>
        <pc:spChg chg="add">
          <ac:chgData name="abdulrahman wael" userId="b7b1fbca-2289-4f60-a1f5-affb47b5f0e4" providerId="ADAL" clId="{B14F03AA-5B16-40E1-BF4D-90125EB668BB}" dt="2025-04-03T12:41:21.407" v="552" actId="26606"/>
          <ac:spMkLst>
            <pc:docMk/>
            <pc:sldMk cId="487518488" sldId="260"/>
            <ac:spMk id="32" creationId="{AB5E08C4-8CDD-4623-A5B8-E998C6DEE3B7}"/>
          </ac:spMkLst>
        </pc:spChg>
        <pc:spChg chg="add">
          <ac:chgData name="abdulrahman wael" userId="b7b1fbca-2289-4f60-a1f5-affb47b5f0e4" providerId="ADAL" clId="{B14F03AA-5B16-40E1-BF4D-90125EB668BB}" dt="2025-04-03T12:41:21.407" v="552" actId="26606"/>
          <ac:spMkLst>
            <pc:docMk/>
            <pc:sldMk cId="487518488" sldId="260"/>
            <ac:spMk id="34" creationId="{15F33878-D502-4FFA-8ACE-F2AECDB2A23F}"/>
          </ac:spMkLst>
        </pc:spChg>
        <pc:spChg chg="add">
          <ac:chgData name="abdulrahman wael" userId="b7b1fbca-2289-4f60-a1f5-affb47b5f0e4" providerId="ADAL" clId="{B14F03AA-5B16-40E1-BF4D-90125EB668BB}" dt="2025-04-03T12:41:21.407" v="552" actId="26606"/>
          <ac:spMkLst>
            <pc:docMk/>
            <pc:sldMk cId="487518488" sldId="260"/>
            <ac:spMk id="36" creationId="{D3539FEE-81D3-4406-802E-60B20B16F4F6}"/>
          </ac:spMkLst>
        </pc:spChg>
        <pc:spChg chg="add">
          <ac:chgData name="abdulrahman wael" userId="b7b1fbca-2289-4f60-a1f5-affb47b5f0e4" providerId="ADAL" clId="{B14F03AA-5B16-40E1-BF4D-90125EB668BB}" dt="2025-04-03T12:41:21.407" v="552" actId="26606"/>
          <ac:spMkLst>
            <pc:docMk/>
            <pc:sldMk cId="487518488" sldId="260"/>
            <ac:spMk id="38" creationId="{DC701763-729E-462F-A5A8-E0DEFEB1E2E4}"/>
          </ac:spMkLst>
        </pc:spChg>
      </pc:sldChg>
      <pc:sldChg chg="modSp mod">
        <pc:chgData name="abdulrahman wael" userId="b7b1fbca-2289-4f60-a1f5-affb47b5f0e4" providerId="ADAL" clId="{B14F03AA-5B16-40E1-BF4D-90125EB668BB}" dt="2025-04-03T12:05:53.422" v="296" actId="207"/>
        <pc:sldMkLst>
          <pc:docMk/>
          <pc:sldMk cId="2918990727" sldId="261"/>
        </pc:sldMkLst>
        <pc:spChg chg="mod">
          <ac:chgData name="abdulrahman wael" userId="b7b1fbca-2289-4f60-a1f5-affb47b5f0e4" providerId="ADAL" clId="{B14F03AA-5B16-40E1-BF4D-90125EB668BB}" dt="2025-04-03T12:05:53.422" v="296" actId="207"/>
          <ac:spMkLst>
            <pc:docMk/>
            <pc:sldMk cId="2918990727" sldId="261"/>
            <ac:spMk id="3" creationId="{A7518DD9-80F9-5B8B-31B6-EE72E3850568}"/>
          </ac:spMkLst>
        </pc:spChg>
      </pc:sldChg>
      <pc:sldChg chg="addSp delSp modSp mod">
        <pc:chgData name="abdulrahman wael" userId="b7b1fbca-2289-4f60-a1f5-affb47b5f0e4" providerId="ADAL" clId="{B14F03AA-5B16-40E1-BF4D-90125EB668BB}" dt="2025-04-03T12:07:18.027" v="300" actId="26606"/>
        <pc:sldMkLst>
          <pc:docMk/>
          <pc:sldMk cId="1037249225" sldId="270"/>
        </pc:sldMkLst>
        <pc:spChg chg="mod">
          <ac:chgData name="abdulrahman wael" userId="b7b1fbca-2289-4f60-a1f5-affb47b5f0e4" providerId="ADAL" clId="{B14F03AA-5B16-40E1-BF4D-90125EB668BB}" dt="2025-04-03T12:07:18.027" v="300" actId="26606"/>
          <ac:spMkLst>
            <pc:docMk/>
            <pc:sldMk cId="1037249225" sldId="270"/>
            <ac:spMk id="2" creationId="{2EEAE8AB-1F66-A8C6-17F9-D2726A9AE6FA}"/>
          </ac:spMkLst>
        </pc:spChg>
        <pc:spChg chg="add">
          <ac:chgData name="abdulrahman wael" userId="b7b1fbca-2289-4f60-a1f5-affb47b5f0e4" providerId="ADAL" clId="{B14F03AA-5B16-40E1-BF4D-90125EB668BB}" dt="2025-04-03T12:07:18.027" v="300" actId="26606"/>
          <ac:spMkLst>
            <pc:docMk/>
            <pc:sldMk cId="1037249225" sldId="270"/>
            <ac:spMk id="25" creationId="{4D60F200-5EB0-B223-2439-C96C67F0FEE1}"/>
          </ac:spMkLst>
        </pc:spChg>
        <pc:spChg chg="add">
          <ac:chgData name="abdulrahman wael" userId="b7b1fbca-2289-4f60-a1f5-affb47b5f0e4" providerId="ADAL" clId="{B14F03AA-5B16-40E1-BF4D-90125EB668BB}" dt="2025-04-03T12:07:18.027" v="300" actId="26606"/>
          <ac:spMkLst>
            <pc:docMk/>
            <pc:sldMk cId="1037249225" sldId="270"/>
            <ac:spMk id="27" creationId="{74067CD3-146F-6228-E362-39AA720C25F7}"/>
          </ac:spMkLst>
        </pc:spChg>
        <pc:spChg chg="add">
          <ac:chgData name="abdulrahman wael" userId="b7b1fbca-2289-4f60-a1f5-affb47b5f0e4" providerId="ADAL" clId="{B14F03AA-5B16-40E1-BF4D-90125EB668BB}" dt="2025-04-03T12:07:18.027" v="300" actId="26606"/>
          <ac:spMkLst>
            <pc:docMk/>
            <pc:sldMk cId="1037249225" sldId="270"/>
            <ac:spMk id="29" creationId="{271C7E5C-A0F8-E9FA-56DB-31A257FD4EDB}"/>
          </ac:spMkLst>
        </pc:spChg>
        <pc:spChg chg="add">
          <ac:chgData name="abdulrahman wael" userId="b7b1fbca-2289-4f60-a1f5-affb47b5f0e4" providerId="ADAL" clId="{B14F03AA-5B16-40E1-BF4D-90125EB668BB}" dt="2025-04-03T12:07:18.027" v="300" actId="26606"/>
          <ac:spMkLst>
            <pc:docMk/>
            <pc:sldMk cId="1037249225" sldId="270"/>
            <ac:spMk id="31" creationId="{33F70A3C-4474-2A39-470C-FD55A8837503}"/>
          </ac:spMkLst>
        </pc:spChg>
        <pc:spChg chg="add">
          <ac:chgData name="abdulrahman wael" userId="b7b1fbca-2289-4f60-a1f5-affb47b5f0e4" providerId="ADAL" clId="{B14F03AA-5B16-40E1-BF4D-90125EB668BB}" dt="2025-04-03T12:07:18.027" v="300" actId="26606"/>
          <ac:spMkLst>
            <pc:docMk/>
            <pc:sldMk cId="1037249225" sldId="270"/>
            <ac:spMk id="33" creationId="{BAC3F7D4-9613-0E1F-901C-98FE831DEBC0}"/>
          </ac:spMkLst>
        </pc:spChg>
        <pc:spChg chg="add">
          <ac:chgData name="abdulrahman wael" userId="b7b1fbca-2289-4f60-a1f5-affb47b5f0e4" providerId="ADAL" clId="{B14F03AA-5B16-40E1-BF4D-90125EB668BB}" dt="2025-04-03T12:07:18.027" v="300" actId="26606"/>
          <ac:spMkLst>
            <pc:docMk/>
            <pc:sldMk cId="1037249225" sldId="270"/>
            <ac:spMk id="35" creationId="{AFD5167C-AF48-26F0-7A9F-3F7643374872}"/>
          </ac:spMkLst>
        </pc:spChg>
      </pc:sldChg>
      <pc:sldChg chg="modSp mod">
        <pc:chgData name="abdulrahman wael" userId="b7b1fbca-2289-4f60-a1f5-affb47b5f0e4" providerId="ADAL" clId="{B14F03AA-5B16-40E1-BF4D-90125EB668BB}" dt="2025-04-03T11:27:45.313" v="7" actId="27636"/>
        <pc:sldMkLst>
          <pc:docMk/>
          <pc:sldMk cId="906597225" sldId="280"/>
        </pc:sldMkLst>
        <pc:spChg chg="mod">
          <ac:chgData name="abdulrahman wael" userId="b7b1fbca-2289-4f60-a1f5-affb47b5f0e4" providerId="ADAL" clId="{B14F03AA-5B16-40E1-BF4D-90125EB668BB}" dt="2025-04-03T11:27:45.313" v="7" actId="27636"/>
          <ac:spMkLst>
            <pc:docMk/>
            <pc:sldMk cId="906597225" sldId="280"/>
            <ac:spMk id="2" creationId="{3FE59AD8-D09D-B2C3-F152-0F09394E032D}"/>
          </ac:spMkLst>
        </pc:spChg>
      </pc:sldChg>
      <pc:sldChg chg="modSp mod setBg setClrOvrMap">
        <pc:chgData name="abdulrahman wael" userId="b7b1fbca-2289-4f60-a1f5-affb47b5f0e4" providerId="ADAL" clId="{B14F03AA-5B16-40E1-BF4D-90125EB668BB}" dt="2025-04-03T11:57:58.453" v="145" actId="27614"/>
        <pc:sldMkLst>
          <pc:docMk/>
          <pc:sldMk cId="2085328794" sldId="282"/>
        </pc:sldMkLst>
        <pc:spChg chg="mod">
          <ac:chgData name="abdulrahman wael" userId="b7b1fbca-2289-4f60-a1f5-affb47b5f0e4" providerId="ADAL" clId="{B14F03AA-5B16-40E1-BF4D-90125EB668BB}" dt="2025-04-03T11:57:48.820" v="144" actId="26606"/>
          <ac:spMkLst>
            <pc:docMk/>
            <pc:sldMk cId="2085328794" sldId="282"/>
            <ac:spMk id="2" creationId="{A54F6864-EE64-9F58-3368-2CE3A7CD4C91}"/>
          </ac:spMkLst>
        </pc:spChg>
        <pc:graphicFrameChg chg="mod modGraphic">
          <ac:chgData name="abdulrahman wael" userId="b7b1fbca-2289-4f60-a1f5-affb47b5f0e4" providerId="ADAL" clId="{B14F03AA-5B16-40E1-BF4D-90125EB668BB}" dt="2025-04-03T11:57:48.820" v="144" actId="26606"/>
          <ac:graphicFrameMkLst>
            <pc:docMk/>
            <pc:sldMk cId="2085328794" sldId="282"/>
            <ac:graphicFrameMk id="5" creationId="{D7889867-6EE4-4502-52A7-8BB712AEDABC}"/>
          </ac:graphicFrameMkLst>
        </pc:graphicFrameChg>
        <pc:picChg chg="mod">
          <ac:chgData name="abdulrahman wael" userId="b7b1fbca-2289-4f60-a1f5-affb47b5f0e4" providerId="ADAL" clId="{B14F03AA-5B16-40E1-BF4D-90125EB668BB}" dt="2025-04-03T11:57:58.453" v="145" actId="27614"/>
          <ac:picMkLst>
            <pc:docMk/>
            <pc:sldMk cId="2085328794" sldId="282"/>
            <ac:picMk id="6" creationId="{99FCA3DE-3725-E831-1B28-D9E95764E869}"/>
          </ac:picMkLst>
        </pc:picChg>
      </pc:sldChg>
      <pc:sldChg chg="addSp delSp modSp mod">
        <pc:chgData name="abdulrahman wael" userId="b7b1fbca-2289-4f60-a1f5-affb47b5f0e4" providerId="ADAL" clId="{B14F03AA-5B16-40E1-BF4D-90125EB668BB}" dt="2025-04-03T12:13:29.900" v="301" actId="26606"/>
        <pc:sldMkLst>
          <pc:docMk/>
          <pc:sldMk cId="2740949620" sldId="283"/>
        </pc:sldMkLst>
        <pc:spChg chg="mod">
          <ac:chgData name="abdulrahman wael" userId="b7b1fbca-2289-4f60-a1f5-affb47b5f0e4" providerId="ADAL" clId="{B14F03AA-5B16-40E1-BF4D-90125EB668BB}" dt="2025-04-03T12:13:29.900" v="301" actId="26606"/>
          <ac:spMkLst>
            <pc:docMk/>
            <pc:sldMk cId="2740949620" sldId="283"/>
            <ac:spMk id="2" creationId="{339C04FF-AB7B-6D0E-CA4B-DB22133031CD}"/>
          </ac:spMkLst>
        </pc:spChg>
        <pc:spChg chg="add">
          <ac:chgData name="abdulrahman wael" userId="b7b1fbca-2289-4f60-a1f5-affb47b5f0e4" providerId="ADAL" clId="{B14F03AA-5B16-40E1-BF4D-90125EB668BB}" dt="2025-04-03T12:13:29.900" v="301" actId="26606"/>
          <ac:spMkLst>
            <pc:docMk/>
            <pc:sldMk cId="2740949620" sldId="283"/>
            <ac:spMk id="64" creationId="{A8384FB5-9ADC-4DDC-881B-597D56F5B15D}"/>
          </ac:spMkLst>
        </pc:spChg>
        <pc:spChg chg="add">
          <ac:chgData name="abdulrahman wael" userId="b7b1fbca-2289-4f60-a1f5-affb47b5f0e4" providerId="ADAL" clId="{B14F03AA-5B16-40E1-BF4D-90125EB668BB}" dt="2025-04-03T12:13:29.900" v="301" actId="26606"/>
          <ac:spMkLst>
            <pc:docMk/>
            <pc:sldMk cId="2740949620" sldId="283"/>
            <ac:spMk id="66" creationId="{1199E1B1-A8C0-4FE8-A5A8-1CB41D69F857}"/>
          </ac:spMkLst>
        </pc:spChg>
        <pc:spChg chg="add">
          <ac:chgData name="abdulrahman wael" userId="b7b1fbca-2289-4f60-a1f5-affb47b5f0e4" providerId="ADAL" clId="{B14F03AA-5B16-40E1-BF4D-90125EB668BB}" dt="2025-04-03T12:13:29.900" v="301" actId="26606"/>
          <ac:spMkLst>
            <pc:docMk/>
            <pc:sldMk cId="2740949620" sldId="283"/>
            <ac:spMk id="68" creationId="{84A8DE83-DE75-4B41-9DB4-A7EC0B0DEC0B}"/>
          </ac:spMkLst>
        </pc:spChg>
        <pc:spChg chg="add">
          <ac:chgData name="abdulrahman wael" userId="b7b1fbca-2289-4f60-a1f5-affb47b5f0e4" providerId="ADAL" clId="{B14F03AA-5B16-40E1-BF4D-90125EB668BB}" dt="2025-04-03T12:13:29.900" v="301" actId="26606"/>
          <ac:spMkLst>
            <pc:docMk/>
            <pc:sldMk cId="2740949620" sldId="283"/>
            <ac:spMk id="70" creationId="{A7009A0A-BEF5-4EAC-AF15-E4F9F002E239}"/>
          </ac:spMkLst>
        </pc:spChg>
        <pc:picChg chg="mod">
          <ac:chgData name="abdulrahman wael" userId="b7b1fbca-2289-4f60-a1f5-affb47b5f0e4" providerId="ADAL" clId="{B14F03AA-5B16-40E1-BF4D-90125EB668BB}" dt="2025-04-03T12:13:29.900" v="301" actId="26606"/>
          <ac:picMkLst>
            <pc:docMk/>
            <pc:sldMk cId="2740949620" sldId="283"/>
            <ac:picMk id="8" creationId="{8F3E9B24-17A4-ABE4-572A-6778CCB43C3A}"/>
          </ac:picMkLst>
        </pc:picChg>
      </pc:sldChg>
      <pc:sldChg chg="del">
        <pc:chgData name="abdulrahman wael" userId="b7b1fbca-2289-4f60-a1f5-affb47b5f0e4" providerId="ADAL" clId="{B14F03AA-5B16-40E1-BF4D-90125EB668BB}" dt="2025-04-03T11:55:56.961" v="136" actId="2696"/>
        <pc:sldMkLst>
          <pc:docMk/>
          <pc:sldMk cId="1585871580" sldId="284"/>
        </pc:sldMkLst>
      </pc:sldChg>
      <pc:sldChg chg="addSp delSp modSp add mod setBg delDesignElem">
        <pc:chgData name="abdulrahman wael" userId="b7b1fbca-2289-4f60-a1f5-affb47b5f0e4" providerId="ADAL" clId="{B14F03AA-5B16-40E1-BF4D-90125EB668BB}" dt="2025-04-03T12:32:57.839" v="485" actId="14100"/>
        <pc:sldMkLst>
          <pc:docMk/>
          <pc:sldMk cId="2032561143" sldId="284"/>
        </pc:sldMkLst>
        <pc:spChg chg="mod">
          <ac:chgData name="abdulrahman wael" userId="b7b1fbca-2289-4f60-a1f5-affb47b5f0e4" providerId="ADAL" clId="{B14F03AA-5B16-40E1-BF4D-90125EB668BB}" dt="2025-04-03T12:32:36.578" v="476" actId="26606"/>
          <ac:spMkLst>
            <pc:docMk/>
            <pc:sldMk cId="2032561143" sldId="284"/>
            <ac:spMk id="4" creationId="{979006CD-7770-B48F-4122-66F1EA31EA79}"/>
          </ac:spMkLst>
        </pc:spChg>
        <pc:spChg chg="add">
          <ac:chgData name="abdulrahman wael" userId="b7b1fbca-2289-4f60-a1f5-affb47b5f0e4" providerId="ADAL" clId="{B14F03AA-5B16-40E1-BF4D-90125EB668BB}" dt="2025-04-03T12:32:36.578" v="476" actId="26606"/>
          <ac:spMkLst>
            <pc:docMk/>
            <pc:sldMk cId="2032561143" sldId="284"/>
            <ac:spMk id="14" creationId="{2151139A-886F-4B97-8815-729AD3831BBD}"/>
          </ac:spMkLst>
        </pc:spChg>
        <pc:spChg chg="add">
          <ac:chgData name="abdulrahman wael" userId="b7b1fbca-2289-4f60-a1f5-affb47b5f0e4" providerId="ADAL" clId="{B14F03AA-5B16-40E1-BF4D-90125EB668BB}" dt="2025-04-03T12:32:36.578" v="476" actId="26606"/>
          <ac:spMkLst>
            <pc:docMk/>
            <pc:sldMk cId="2032561143" sldId="284"/>
            <ac:spMk id="16" creationId="{AB5E08C4-8CDD-4623-A5B8-E998C6DEE3B7}"/>
          </ac:spMkLst>
        </pc:spChg>
        <pc:spChg chg="add">
          <ac:chgData name="abdulrahman wael" userId="b7b1fbca-2289-4f60-a1f5-affb47b5f0e4" providerId="ADAL" clId="{B14F03AA-5B16-40E1-BF4D-90125EB668BB}" dt="2025-04-03T12:32:36.578" v="476" actId="26606"/>
          <ac:spMkLst>
            <pc:docMk/>
            <pc:sldMk cId="2032561143" sldId="284"/>
            <ac:spMk id="18" creationId="{15F33878-D502-4FFA-8ACE-F2AECDB2A23F}"/>
          </ac:spMkLst>
        </pc:spChg>
        <pc:spChg chg="add">
          <ac:chgData name="abdulrahman wael" userId="b7b1fbca-2289-4f60-a1f5-affb47b5f0e4" providerId="ADAL" clId="{B14F03AA-5B16-40E1-BF4D-90125EB668BB}" dt="2025-04-03T12:32:36.578" v="476" actId="26606"/>
          <ac:spMkLst>
            <pc:docMk/>
            <pc:sldMk cId="2032561143" sldId="284"/>
            <ac:spMk id="20" creationId="{D3539FEE-81D3-4406-802E-60B20B16F4F6}"/>
          </ac:spMkLst>
        </pc:spChg>
        <pc:spChg chg="add">
          <ac:chgData name="abdulrahman wael" userId="b7b1fbca-2289-4f60-a1f5-affb47b5f0e4" providerId="ADAL" clId="{B14F03AA-5B16-40E1-BF4D-90125EB668BB}" dt="2025-04-03T12:32:36.578" v="476" actId="26606"/>
          <ac:spMkLst>
            <pc:docMk/>
            <pc:sldMk cId="2032561143" sldId="284"/>
            <ac:spMk id="22" creationId="{DC701763-729E-462F-A5A8-E0DEFEB1E2E4}"/>
          </ac:spMkLst>
        </pc:spChg>
        <pc:picChg chg="mod ord">
          <ac:chgData name="abdulrahman wael" userId="b7b1fbca-2289-4f60-a1f5-affb47b5f0e4" providerId="ADAL" clId="{B14F03AA-5B16-40E1-BF4D-90125EB668BB}" dt="2025-04-03T12:32:52.225" v="483" actId="1076"/>
          <ac:picMkLst>
            <pc:docMk/>
            <pc:sldMk cId="2032561143" sldId="284"/>
            <ac:picMk id="6" creationId="{F04F4CE5-33B6-AF6E-FB40-76731A4DB128}"/>
          </ac:picMkLst>
        </pc:picChg>
        <pc:picChg chg="mod">
          <ac:chgData name="abdulrahman wael" userId="b7b1fbca-2289-4f60-a1f5-affb47b5f0e4" providerId="ADAL" clId="{B14F03AA-5B16-40E1-BF4D-90125EB668BB}" dt="2025-04-03T12:32:57.839" v="485" actId="14100"/>
          <ac:picMkLst>
            <pc:docMk/>
            <pc:sldMk cId="2032561143" sldId="284"/>
            <ac:picMk id="9" creationId="{951F0F3E-17D8-605A-02B3-427FF21C5680}"/>
          </ac:picMkLst>
        </pc:picChg>
      </pc:sldChg>
      <pc:sldChg chg="del">
        <pc:chgData name="abdulrahman wael" userId="b7b1fbca-2289-4f60-a1f5-affb47b5f0e4" providerId="ADAL" clId="{B14F03AA-5B16-40E1-BF4D-90125EB668BB}" dt="2025-04-03T11:55:56.961" v="136" actId="2696"/>
        <pc:sldMkLst>
          <pc:docMk/>
          <pc:sldMk cId="2425963309" sldId="285"/>
        </pc:sldMkLst>
      </pc:sldChg>
      <pc:sldChg chg="addSp delSp modSp add mod setBg delDesignElem">
        <pc:chgData name="abdulrahman wael" userId="b7b1fbca-2289-4f60-a1f5-affb47b5f0e4" providerId="ADAL" clId="{B14F03AA-5B16-40E1-BF4D-90125EB668BB}" dt="2025-04-03T12:33:20.350" v="491" actId="14100"/>
        <pc:sldMkLst>
          <pc:docMk/>
          <pc:sldMk cId="2694550691" sldId="285"/>
        </pc:sldMkLst>
        <pc:spChg chg="mod">
          <ac:chgData name="abdulrahman wael" userId="b7b1fbca-2289-4f60-a1f5-affb47b5f0e4" providerId="ADAL" clId="{B14F03AA-5B16-40E1-BF4D-90125EB668BB}" dt="2025-04-03T12:33:03.130" v="486" actId="26606"/>
          <ac:spMkLst>
            <pc:docMk/>
            <pc:sldMk cId="2694550691" sldId="285"/>
            <ac:spMk id="4" creationId="{D5A08AAC-7EC5-B4E2-C436-3C05B5A976E4}"/>
          </ac:spMkLst>
        </pc:spChg>
        <pc:spChg chg="add">
          <ac:chgData name="abdulrahman wael" userId="b7b1fbca-2289-4f60-a1f5-affb47b5f0e4" providerId="ADAL" clId="{B14F03AA-5B16-40E1-BF4D-90125EB668BB}" dt="2025-04-03T12:33:03.130" v="486" actId="26606"/>
          <ac:spMkLst>
            <pc:docMk/>
            <pc:sldMk cId="2694550691" sldId="285"/>
            <ac:spMk id="11" creationId="{DC701763-729E-462F-A5A8-E0DEFEB1E2E4}"/>
          </ac:spMkLst>
        </pc:spChg>
        <pc:spChg chg="add">
          <ac:chgData name="abdulrahman wael" userId="b7b1fbca-2289-4f60-a1f5-affb47b5f0e4" providerId="ADAL" clId="{B14F03AA-5B16-40E1-BF4D-90125EB668BB}" dt="2025-04-03T12:33:03.130" v="486" actId="26606"/>
          <ac:spMkLst>
            <pc:docMk/>
            <pc:sldMk cId="2694550691" sldId="285"/>
            <ac:spMk id="14" creationId="{2151139A-886F-4B97-8815-729AD3831BBD}"/>
          </ac:spMkLst>
        </pc:spChg>
        <pc:spChg chg="add">
          <ac:chgData name="abdulrahman wael" userId="b7b1fbca-2289-4f60-a1f5-affb47b5f0e4" providerId="ADAL" clId="{B14F03AA-5B16-40E1-BF4D-90125EB668BB}" dt="2025-04-03T12:33:03.130" v="486" actId="26606"/>
          <ac:spMkLst>
            <pc:docMk/>
            <pc:sldMk cId="2694550691" sldId="285"/>
            <ac:spMk id="16" creationId="{AB5E08C4-8CDD-4623-A5B8-E998C6DEE3B7}"/>
          </ac:spMkLst>
        </pc:spChg>
        <pc:spChg chg="add">
          <ac:chgData name="abdulrahman wael" userId="b7b1fbca-2289-4f60-a1f5-affb47b5f0e4" providerId="ADAL" clId="{B14F03AA-5B16-40E1-BF4D-90125EB668BB}" dt="2025-04-03T12:33:03.130" v="486" actId="26606"/>
          <ac:spMkLst>
            <pc:docMk/>
            <pc:sldMk cId="2694550691" sldId="285"/>
            <ac:spMk id="18" creationId="{15F33878-D502-4FFA-8ACE-F2AECDB2A23F}"/>
          </ac:spMkLst>
        </pc:spChg>
        <pc:spChg chg="add">
          <ac:chgData name="abdulrahman wael" userId="b7b1fbca-2289-4f60-a1f5-affb47b5f0e4" providerId="ADAL" clId="{B14F03AA-5B16-40E1-BF4D-90125EB668BB}" dt="2025-04-03T12:33:03.130" v="486" actId="26606"/>
          <ac:spMkLst>
            <pc:docMk/>
            <pc:sldMk cId="2694550691" sldId="285"/>
            <ac:spMk id="20" creationId="{D3539FEE-81D3-4406-802E-60B20B16F4F6}"/>
          </ac:spMkLst>
        </pc:spChg>
        <pc:picChg chg="mod">
          <ac:chgData name="abdulrahman wael" userId="b7b1fbca-2289-4f60-a1f5-affb47b5f0e4" providerId="ADAL" clId="{B14F03AA-5B16-40E1-BF4D-90125EB668BB}" dt="2025-04-03T12:33:14.265" v="489" actId="14100"/>
          <ac:picMkLst>
            <pc:docMk/>
            <pc:sldMk cId="2694550691" sldId="285"/>
            <ac:picMk id="6" creationId="{5B2E3B81-1700-716B-7FDA-BEB9181620B2}"/>
          </ac:picMkLst>
        </pc:picChg>
        <pc:picChg chg="mod">
          <ac:chgData name="abdulrahman wael" userId="b7b1fbca-2289-4f60-a1f5-affb47b5f0e4" providerId="ADAL" clId="{B14F03AA-5B16-40E1-BF4D-90125EB668BB}" dt="2025-04-03T12:33:20.350" v="491" actId="14100"/>
          <ac:picMkLst>
            <pc:docMk/>
            <pc:sldMk cId="2694550691" sldId="285"/>
            <ac:picMk id="9" creationId="{E7A8BA0A-FDC3-C1C4-49FF-32A7572C0423}"/>
          </ac:picMkLst>
        </pc:picChg>
      </pc:sldChg>
      <pc:sldChg chg="addSp delSp modSp add mod setBg delDesignElem">
        <pc:chgData name="abdulrahman wael" userId="b7b1fbca-2289-4f60-a1f5-affb47b5f0e4" providerId="ADAL" clId="{B14F03AA-5B16-40E1-BF4D-90125EB668BB}" dt="2025-04-03T12:33:39.243" v="497" actId="14100"/>
        <pc:sldMkLst>
          <pc:docMk/>
          <pc:sldMk cId="2845668382" sldId="287"/>
        </pc:sldMkLst>
        <pc:spChg chg="mod">
          <ac:chgData name="abdulrahman wael" userId="b7b1fbca-2289-4f60-a1f5-affb47b5f0e4" providerId="ADAL" clId="{B14F03AA-5B16-40E1-BF4D-90125EB668BB}" dt="2025-04-03T12:33:24.364" v="492" actId="26606"/>
          <ac:spMkLst>
            <pc:docMk/>
            <pc:sldMk cId="2845668382" sldId="287"/>
            <ac:spMk id="4" creationId="{26F27056-356F-8E10-438C-0A64524877AB}"/>
          </ac:spMkLst>
        </pc:spChg>
        <pc:spChg chg="add">
          <ac:chgData name="abdulrahman wael" userId="b7b1fbca-2289-4f60-a1f5-affb47b5f0e4" providerId="ADAL" clId="{B14F03AA-5B16-40E1-BF4D-90125EB668BB}" dt="2025-04-03T12:33:24.364" v="492" actId="26606"/>
          <ac:spMkLst>
            <pc:docMk/>
            <pc:sldMk cId="2845668382" sldId="287"/>
            <ac:spMk id="9" creationId="{2151139A-886F-4B97-8815-729AD3831BBD}"/>
          </ac:spMkLst>
        </pc:spChg>
        <pc:spChg chg="add">
          <ac:chgData name="abdulrahman wael" userId="b7b1fbca-2289-4f60-a1f5-affb47b5f0e4" providerId="ADAL" clId="{B14F03AA-5B16-40E1-BF4D-90125EB668BB}" dt="2025-04-03T12:33:24.364" v="492" actId="26606"/>
          <ac:spMkLst>
            <pc:docMk/>
            <pc:sldMk cId="2845668382" sldId="287"/>
            <ac:spMk id="10" creationId="{AB5E08C4-8CDD-4623-A5B8-E998C6DEE3B7}"/>
          </ac:spMkLst>
        </pc:spChg>
        <pc:spChg chg="add">
          <ac:chgData name="abdulrahman wael" userId="b7b1fbca-2289-4f60-a1f5-affb47b5f0e4" providerId="ADAL" clId="{B14F03AA-5B16-40E1-BF4D-90125EB668BB}" dt="2025-04-03T12:33:24.364" v="492" actId="26606"/>
          <ac:spMkLst>
            <pc:docMk/>
            <pc:sldMk cId="2845668382" sldId="287"/>
            <ac:spMk id="11" creationId="{15F33878-D502-4FFA-8ACE-F2AECDB2A23F}"/>
          </ac:spMkLst>
        </pc:spChg>
        <pc:spChg chg="add">
          <ac:chgData name="abdulrahman wael" userId="b7b1fbca-2289-4f60-a1f5-affb47b5f0e4" providerId="ADAL" clId="{B14F03AA-5B16-40E1-BF4D-90125EB668BB}" dt="2025-04-03T12:33:24.364" v="492" actId="26606"/>
          <ac:spMkLst>
            <pc:docMk/>
            <pc:sldMk cId="2845668382" sldId="287"/>
            <ac:spMk id="13" creationId="{D3539FEE-81D3-4406-802E-60B20B16F4F6}"/>
          </ac:spMkLst>
        </pc:spChg>
        <pc:spChg chg="add">
          <ac:chgData name="abdulrahman wael" userId="b7b1fbca-2289-4f60-a1f5-affb47b5f0e4" providerId="ADAL" clId="{B14F03AA-5B16-40E1-BF4D-90125EB668BB}" dt="2025-04-03T12:33:24.364" v="492" actId="26606"/>
          <ac:spMkLst>
            <pc:docMk/>
            <pc:sldMk cId="2845668382" sldId="287"/>
            <ac:spMk id="15" creationId="{DC701763-729E-462F-A5A8-E0DEFEB1E2E4}"/>
          </ac:spMkLst>
        </pc:spChg>
        <pc:picChg chg="mod">
          <ac:chgData name="abdulrahman wael" userId="b7b1fbca-2289-4f60-a1f5-affb47b5f0e4" providerId="ADAL" clId="{B14F03AA-5B16-40E1-BF4D-90125EB668BB}" dt="2025-04-03T12:33:33.638" v="495" actId="14100"/>
          <ac:picMkLst>
            <pc:docMk/>
            <pc:sldMk cId="2845668382" sldId="287"/>
            <ac:picMk id="5" creationId="{598F13B4-97DC-DE97-4DAD-488CD27EBA78}"/>
          </ac:picMkLst>
        </pc:picChg>
        <pc:picChg chg="mod">
          <ac:chgData name="abdulrahman wael" userId="b7b1fbca-2289-4f60-a1f5-affb47b5f0e4" providerId="ADAL" clId="{B14F03AA-5B16-40E1-BF4D-90125EB668BB}" dt="2025-04-03T12:33:39.243" v="497" actId="14100"/>
          <ac:picMkLst>
            <pc:docMk/>
            <pc:sldMk cId="2845668382" sldId="287"/>
            <ac:picMk id="7" creationId="{4B70E237-CB6B-E708-6CCB-905718DDF379}"/>
          </ac:picMkLst>
        </pc:picChg>
      </pc:sldChg>
      <pc:sldChg chg="del">
        <pc:chgData name="abdulrahman wael" userId="b7b1fbca-2289-4f60-a1f5-affb47b5f0e4" providerId="ADAL" clId="{B14F03AA-5B16-40E1-BF4D-90125EB668BB}" dt="2025-04-03T11:55:56.961" v="136" actId="2696"/>
        <pc:sldMkLst>
          <pc:docMk/>
          <pc:sldMk cId="4170756849" sldId="287"/>
        </pc:sldMkLst>
      </pc:sldChg>
      <pc:sldChg chg="modSp mod">
        <pc:chgData name="abdulrahman wael" userId="b7b1fbca-2289-4f60-a1f5-affb47b5f0e4" providerId="ADAL" clId="{B14F03AA-5B16-40E1-BF4D-90125EB668BB}" dt="2025-04-03T12:35:18.009" v="511" actId="1076"/>
        <pc:sldMkLst>
          <pc:docMk/>
          <pc:sldMk cId="3055049534" sldId="288"/>
        </pc:sldMkLst>
        <pc:picChg chg="mod">
          <ac:chgData name="abdulrahman wael" userId="b7b1fbca-2289-4f60-a1f5-affb47b5f0e4" providerId="ADAL" clId="{B14F03AA-5B16-40E1-BF4D-90125EB668BB}" dt="2025-04-03T12:35:14.970" v="510" actId="1076"/>
          <ac:picMkLst>
            <pc:docMk/>
            <pc:sldMk cId="3055049534" sldId="288"/>
            <ac:picMk id="5" creationId="{86B27D2F-0076-B676-01C0-238BD5C6C57C}"/>
          </ac:picMkLst>
        </pc:picChg>
        <pc:picChg chg="mod">
          <ac:chgData name="abdulrahman wael" userId="b7b1fbca-2289-4f60-a1f5-affb47b5f0e4" providerId="ADAL" clId="{B14F03AA-5B16-40E1-BF4D-90125EB668BB}" dt="2025-04-03T12:35:18.009" v="511" actId="1076"/>
          <ac:picMkLst>
            <pc:docMk/>
            <pc:sldMk cId="3055049534" sldId="288"/>
            <ac:picMk id="7" creationId="{BB8B21B2-E50F-4F88-C2B2-BC93FD600619}"/>
          </ac:picMkLst>
        </pc:picChg>
      </pc:sldChg>
      <pc:sldChg chg="addSp delSp modSp mod">
        <pc:chgData name="abdulrahman wael" userId="b7b1fbca-2289-4f60-a1f5-affb47b5f0e4" providerId="ADAL" clId="{B14F03AA-5B16-40E1-BF4D-90125EB668BB}" dt="2025-04-03T12:38:56.114" v="535" actId="14100"/>
        <pc:sldMkLst>
          <pc:docMk/>
          <pc:sldMk cId="427286744" sldId="289"/>
        </pc:sldMkLst>
        <pc:spChg chg="mod">
          <ac:chgData name="abdulrahman wael" userId="b7b1fbca-2289-4f60-a1f5-affb47b5f0e4" providerId="ADAL" clId="{B14F03AA-5B16-40E1-BF4D-90125EB668BB}" dt="2025-04-03T12:35:40.808" v="514" actId="26606"/>
          <ac:spMkLst>
            <pc:docMk/>
            <pc:sldMk cId="427286744" sldId="289"/>
            <ac:spMk id="2" creationId="{6F6A0BEE-1CB6-D1D1-761D-9F0E96620345}"/>
          </ac:spMkLst>
        </pc:spChg>
        <pc:spChg chg="add">
          <ac:chgData name="abdulrahman wael" userId="b7b1fbca-2289-4f60-a1f5-affb47b5f0e4" providerId="ADAL" clId="{B14F03AA-5B16-40E1-BF4D-90125EB668BB}" dt="2025-04-03T12:35:40.808" v="514" actId="26606"/>
          <ac:spMkLst>
            <pc:docMk/>
            <pc:sldMk cId="427286744" sldId="289"/>
            <ac:spMk id="36" creationId="{2151139A-886F-4B97-8815-729AD3831BBD}"/>
          </ac:spMkLst>
        </pc:spChg>
        <pc:spChg chg="add">
          <ac:chgData name="abdulrahman wael" userId="b7b1fbca-2289-4f60-a1f5-affb47b5f0e4" providerId="ADAL" clId="{B14F03AA-5B16-40E1-BF4D-90125EB668BB}" dt="2025-04-03T12:35:40.808" v="514" actId="26606"/>
          <ac:spMkLst>
            <pc:docMk/>
            <pc:sldMk cId="427286744" sldId="289"/>
            <ac:spMk id="38" creationId="{AB5E08C4-8CDD-4623-A5B8-E998C6DEE3B7}"/>
          </ac:spMkLst>
        </pc:spChg>
        <pc:spChg chg="add">
          <ac:chgData name="abdulrahman wael" userId="b7b1fbca-2289-4f60-a1f5-affb47b5f0e4" providerId="ADAL" clId="{B14F03AA-5B16-40E1-BF4D-90125EB668BB}" dt="2025-04-03T12:35:40.808" v="514" actId="26606"/>
          <ac:spMkLst>
            <pc:docMk/>
            <pc:sldMk cId="427286744" sldId="289"/>
            <ac:spMk id="42" creationId="{D3539FEE-81D3-4406-802E-60B20B16F4F6}"/>
          </ac:spMkLst>
        </pc:spChg>
        <pc:spChg chg="add">
          <ac:chgData name="abdulrahman wael" userId="b7b1fbca-2289-4f60-a1f5-affb47b5f0e4" providerId="ADAL" clId="{B14F03AA-5B16-40E1-BF4D-90125EB668BB}" dt="2025-04-03T12:35:40.808" v="514" actId="26606"/>
          <ac:spMkLst>
            <pc:docMk/>
            <pc:sldMk cId="427286744" sldId="289"/>
            <ac:spMk id="44" creationId="{DC701763-729E-462F-A5A8-E0DEFEB1E2E4}"/>
          </ac:spMkLst>
        </pc:spChg>
        <pc:picChg chg="mod">
          <ac:chgData name="abdulrahman wael" userId="b7b1fbca-2289-4f60-a1f5-affb47b5f0e4" providerId="ADAL" clId="{B14F03AA-5B16-40E1-BF4D-90125EB668BB}" dt="2025-04-03T12:35:55.385" v="520" actId="1076"/>
          <ac:picMkLst>
            <pc:docMk/>
            <pc:sldMk cId="427286744" sldId="289"/>
            <ac:picMk id="5" creationId="{A8F4E18B-19A6-3D6D-7B10-003C7A0AEE2F}"/>
          </ac:picMkLst>
        </pc:picChg>
        <pc:picChg chg="mod">
          <ac:chgData name="abdulrahman wael" userId="b7b1fbca-2289-4f60-a1f5-affb47b5f0e4" providerId="ADAL" clId="{B14F03AA-5B16-40E1-BF4D-90125EB668BB}" dt="2025-04-03T12:38:56.114" v="535" actId="14100"/>
          <ac:picMkLst>
            <pc:docMk/>
            <pc:sldMk cId="427286744" sldId="289"/>
            <ac:picMk id="7" creationId="{D0B66A10-1E17-EB8F-1EB8-F989D4D48BA7}"/>
          </ac:picMkLst>
        </pc:picChg>
      </pc:sldChg>
      <pc:sldChg chg="del">
        <pc:chgData name="abdulrahman wael" userId="b7b1fbca-2289-4f60-a1f5-affb47b5f0e4" providerId="ADAL" clId="{B14F03AA-5B16-40E1-BF4D-90125EB668BB}" dt="2025-04-03T12:37:02.688" v="525" actId="47"/>
        <pc:sldMkLst>
          <pc:docMk/>
          <pc:sldMk cId="1462874832" sldId="290"/>
        </pc:sldMkLst>
      </pc:sldChg>
      <pc:sldChg chg="del">
        <pc:chgData name="abdulrahman wael" userId="b7b1fbca-2289-4f60-a1f5-affb47b5f0e4" providerId="ADAL" clId="{B14F03AA-5B16-40E1-BF4D-90125EB668BB}" dt="2025-04-03T12:37:10.589" v="526" actId="47"/>
        <pc:sldMkLst>
          <pc:docMk/>
          <pc:sldMk cId="3518940834" sldId="291"/>
        </pc:sldMkLst>
      </pc:sldChg>
      <pc:sldChg chg="addSp delSp modSp mod">
        <pc:chgData name="abdulrahman wael" userId="b7b1fbca-2289-4f60-a1f5-affb47b5f0e4" providerId="ADAL" clId="{B14F03AA-5B16-40E1-BF4D-90125EB668BB}" dt="2025-04-03T12:38:20.638" v="534" actId="14100"/>
        <pc:sldMkLst>
          <pc:docMk/>
          <pc:sldMk cId="1495880982" sldId="294"/>
        </pc:sldMkLst>
        <pc:spChg chg="mod">
          <ac:chgData name="abdulrahman wael" userId="b7b1fbca-2289-4f60-a1f5-affb47b5f0e4" providerId="ADAL" clId="{B14F03AA-5B16-40E1-BF4D-90125EB668BB}" dt="2025-04-03T12:38:01.650" v="527" actId="26606"/>
          <ac:spMkLst>
            <pc:docMk/>
            <pc:sldMk cId="1495880982" sldId="294"/>
            <ac:spMk id="11" creationId="{86A07282-99D4-6E54-DF8D-7A199D083229}"/>
          </ac:spMkLst>
        </pc:spChg>
        <pc:spChg chg="add">
          <ac:chgData name="abdulrahman wael" userId="b7b1fbca-2289-4f60-a1f5-affb47b5f0e4" providerId="ADAL" clId="{B14F03AA-5B16-40E1-BF4D-90125EB668BB}" dt="2025-04-03T12:38:01.650" v="527" actId="26606"/>
          <ac:spMkLst>
            <pc:docMk/>
            <pc:sldMk cId="1495880982" sldId="294"/>
            <ac:spMk id="39" creationId="{2151139A-886F-4B97-8815-729AD3831BBD}"/>
          </ac:spMkLst>
        </pc:spChg>
        <pc:spChg chg="add">
          <ac:chgData name="abdulrahman wael" userId="b7b1fbca-2289-4f60-a1f5-affb47b5f0e4" providerId="ADAL" clId="{B14F03AA-5B16-40E1-BF4D-90125EB668BB}" dt="2025-04-03T12:38:01.650" v="527" actId="26606"/>
          <ac:spMkLst>
            <pc:docMk/>
            <pc:sldMk cId="1495880982" sldId="294"/>
            <ac:spMk id="41" creationId="{AB5E08C4-8CDD-4623-A5B8-E998C6DEE3B7}"/>
          </ac:spMkLst>
        </pc:spChg>
        <pc:spChg chg="add">
          <ac:chgData name="abdulrahman wael" userId="b7b1fbca-2289-4f60-a1f5-affb47b5f0e4" providerId="ADAL" clId="{B14F03AA-5B16-40E1-BF4D-90125EB668BB}" dt="2025-04-03T12:38:01.650" v="527" actId="26606"/>
          <ac:spMkLst>
            <pc:docMk/>
            <pc:sldMk cId="1495880982" sldId="294"/>
            <ac:spMk id="43" creationId="{15F33878-D502-4FFA-8ACE-F2AECDB2A23F}"/>
          </ac:spMkLst>
        </pc:spChg>
        <pc:spChg chg="add">
          <ac:chgData name="abdulrahman wael" userId="b7b1fbca-2289-4f60-a1f5-affb47b5f0e4" providerId="ADAL" clId="{B14F03AA-5B16-40E1-BF4D-90125EB668BB}" dt="2025-04-03T12:38:01.650" v="527" actId="26606"/>
          <ac:spMkLst>
            <pc:docMk/>
            <pc:sldMk cId="1495880982" sldId="294"/>
            <ac:spMk id="45" creationId="{D3539FEE-81D3-4406-802E-60B20B16F4F6}"/>
          </ac:spMkLst>
        </pc:spChg>
        <pc:picChg chg="mod">
          <ac:chgData name="abdulrahman wael" userId="b7b1fbca-2289-4f60-a1f5-affb47b5f0e4" providerId="ADAL" clId="{B14F03AA-5B16-40E1-BF4D-90125EB668BB}" dt="2025-04-03T12:38:12.027" v="531" actId="14100"/>
          <ac:picMkLst>
            <pc:docMk/>
            <pc:sldMk cId="1495880982" sldId="294"/>
            <ac:picMk id="6" creationId="{CC5184ED-6EA5-860E-C231-760701C0A9A0}"/>
          </ac:picMkLst>
        </pc:picChg>
        <pc:picChg chg="mod">
          <ac:chgData name="abdulrahman wael" userId="b7b1fbca-2289-4f60-a1f5-affb47b5f0e4" providerId="ADAL" clId="{B14F03AA-5B16-40E1-BF4D-90125EB668BB}" dt="2025-04-03T12:38:20.638" v="534" actId="14100"/>
          <ac:picMkLst>
            <pc:docMk/>
            <pc:sldMk cId="1495880982" sldId="294"/>
            <ac:picMk id="8" creationId="{B8194291-B61B-E169-FB39-43AE711474BD}"/>
          </ac:picMkLst>
        </pc:picChg>
      </pc:sldChg>
      <pc:sldChg chg="ord">
        <pc:chgData name="abdulrahman wael" userId="b7b1fbca-2289-4f60-a1f5-affb47b5f0e4" providerId="ADAL" clId="{B14F03AA-5B16-40E1-BF4D-90125EB668BB}" dt="2025-04-03T11:46:47.376" v="121"/>
        <pc:sldMkLst>
          <pc:docMk/>
          <pc:sldMk cId="1329985167" sldId="297"/>
        </pc:sldMkLst>
      </pc:sldChg>
      <pc:sldChg chg="ord">
        <pc:chgData name="abdulrahman wael" userId="b7b1fbca-2289-4f60-a1f5-affb47b5f0e4" providerId="ADAL" clId="{B14F03AA-5B16-40E1-BF4D-90125EB668BB}" dt="2025-04-03T11:46:14.274" v="117"/>
        <pc:sldMkLst>
          <pc:docMk/>
          <pc:sldMk cId="835936066" sldId="299"/>
        </pc:sldMkLst>
      </pc:sldChg>
      <pc:sldChg chg="modSp mod ord">
        <pc:chgData name="abdulrahman wael" userId="b7b1fbca-2289-4f60-a1f5-affb47b5f0e4" providerId="ADAL" clId="{B14F03AA-5B16-40E1-BF4D-90125EB668BB}" dt="2025-04-03T12:16:25.565" v="322" actId="1076"/>
        <pc:sldMkLst>
          <pc:docMk/>
          <pc:sldMk cId="860693185" sldId="300"/>
        </pc:sldMkLst>
        <pc:picChg chg="mod">
          <ac:chgData name="abdulrahman wael" userId="b7b1fbca-2289-4f60-a1f5-affb47b5f0e4" providerId="ADAL" clId="{B14F03AA-5B16-40E1-BF4D-90125EB668BB}" dt="2025-04-03T12:16:25.565" v="322" actId="1076"/>
          <ac:picMkLst>
            <pc:docMk/>
            <pc:sldMk cId="860693185" sldId="300"/>
            <ac:picMk id="6" creationId="{57F0007C-609B-E879-A098-27AF9ACB8A0B}"/>
          </ac:picMkLst>
        </pc:picChg>
        <pc:picChg chg="mod">
          <ac:chgData name="abdulrahman wael" userId="b7b1fbca-2289-4f60-a1f5-affb47b5f0e4" providerId="ADAL" clId="{B14F03AA-5B16-40E1-BF4D-90125EB668BB}" dt="2025-04-03T12:16:22.006" v="321" actId="1076"/>
          <ac:picMkLst>
            <pc:docMk/>
            <pc:sldMk cId="860693185" sldId="300"/>
            <ac:picMk id="8" creationId="{F6BD7EBF-3359-4768-20EF-CEA07B2F23D2}"/>
          </ac:picMkLst>
        </pc:picChg>
      </pc:sldChg>
      <pc:sldChg chg="addSp delSp modSp mod">
        <pc:chgData name="abdulrahman wael" userId="b7b1fbca-2289-4f60-a1f5-affb47b5f0e4" providerId="ADAL" clId="{B14F03AA-5B16-40E1-BF4D-90125EB668BB}" dt="2025-04-03T12:41:09.368" v="550" actId="26606"/>
        <pc:sldMkLst>
          <pc:docMk/>
          <pc:sldMk cId="1384587013" sldId="301"/>
        </pc:sldMkLst>
        <pc:spChg chg="mod">
          <ac:chgData name="abdulrahman wael" userId="b7b1fbca-2289-4f60-a1f5-affb47b5f0e4" providerId="ADAL" clId="{B14F03AA-5B16-40E1-BF4D-90125EB668BB}" dt="2025-04-03T12:41:09.368" v="550" actId="26606"/>
          <ac:spMkLst>
            <pc:docMk/>
            <pc:sldMk cId="1384587013" sldId="301"/>
            <ac:spMk id="2" creationId="{2A291D7B-74FA-486B-437F-CE34EF7C0737}"/>
          </ac:spMkLst>
        </pc:spChg>
        <pc:spChg chg="add">
          <ac:chgData name="abdulrahman wael" userId="b7b1fbca-2289-4f60-a1f5-affb47b5f0e4" providerId="ADAL" clId="{B14F03AA-5B16-40E1-BF4D-90125EB668BB}" dt="2025-04-03T12:41:09.368" v="550" actId="26606"/>
          <ac:spMkLst>
            <pc:docMk/>
            <pc:sldMk cId="1384587013" sldId="301"/>
            <ac:spMk id="30" creationId="{2151139A-886F-4B97-8815-729AD3831BBD}"/>
          </ac:spMkLst>
        </pc:spChg>
        <pc:spChg chg="add">
          <ac:chgData name="abdulrahman wael" userId="b7b1fbca-2289-4f60-a1f5-affb47b5f0e4" providerId="ADAL" clId="{B14F03AA-5B16-40E1-BF4D-90125EB668BB}" dt="2025-04-03T12:41:09.368" v="550" actId="26606"/>
          <ac:spMkLst>
            <pc:docMk/>
            <pc:sldMk cId="1384587013" sldId="301"/>
            <ac:spMk id="32" creationId="{AB5E08C4-8CDD-4623-A5B8-E998C6DEE3B7}"/>
          </ac:spMkLst>
        </pc:spChg>
        <pc:spChg chg="add">
          <ac:chgData name="abdulrahman wael" userId="b7b1fbca-2289-4f60-a1f5-affb47b5f0e4" providerId="ADAL" clId="{B14F03AA-5B16-40E1-BF4D-90125EB668BB}" dt="2025-04-03T12:41:09.368" v="550" actId="26606"/>
          <ac:spMkLst>
            <pc:docMk/>
            <pc:sldMk cId="1384587013" sldId="301"/>
            <ac:spMk id="34" creationId="{15F33878-D502-4FFA-8ACE-F2AECDB2A23F}"/>
          </ac:spMkLst>
        </pc:spChg>
        <pc:spChg chg="add">
          <ac:chgData name="abdulrahman wael" userId="b7b1fbca-2289-4f60-a1f5-affb47b5f0e4" providerId="ADAL" clId="{B14F03AA-5B16-40E1-BF4D-90125EB668BB}" dt="2025-04-03T12:41:09.368" v="550" actId="26606"/>
          <ac:spMkLst>
            <pc:docMk/>
            <pc:sldMk cId="1384587013" sldId="301"/>
            <ac:spMk id="36" creationId="{D3539FEE-81D3-4406-802E-60B20B16F4F6}"/>
          </ac:spMkLst>
        </pc:spChg>
        <pc:spChg chg="add">
          <ac:chgData name="abdulrahman wael" userId="b7b1fbca-2289-4f60-a1f5-affb47b5f0e4" providerId="ADAL" clId="{B14F03AA-5B16-40E1-BF4D-90125EB668BB}" dt="2025-04-03T12:41:09.368" v="550" actId="26606"/>
          <ac:spMkLst>
            <pc:docMk/>
            <pc:sldMk cId="1384587013" sldId="301"/>
            <ac:spMk id="38" creationId="{DC701763-729E-462F-A5A8-E0DEFEB1E2E4}"/>
          </ac:spMkLst>
        </pc:spChg>
      </pc:sldChg>
      <pc:sldChg chg="addSp delSp modSp mod">
        <pc:chgData name="abdulrahman wael" userId="b7b1fbca-2289-4f60-a1f5-affb47b5f0e4" providerId="ADAL" clId="{B14F03AA-5B16-40E1-BF4D-90125EB668BB}" dt="2025-04-03T12:41:26.320" v="553" actId="26606"/>
        <pc:sldMkLst>
          <pc:docMk/>
          <pc:sldMk cId="220791420" sldId="302"/>
        </pc:sldMkLst>
        <pc:spChg chg="add">
          <ac:chgData name="abdulrahman wael" userId="b7b1fbca-2289-4f60-a1f5-affb47b5f0e4" providerId="ADAL" clId="{B14F03AA-5B16-40E1-BF4D-90125EB668BB}" dt="2025-04-03T12:41:26.320" v="553" actId="26606"/>
          <ac:spMkLst>
            <pc:docMk/>
            <pc:sldMk cId="220791420" sldId="302"/>
            <ac:spMk id="21" creationId="{AB8C311F-7253-4AED-9701-7FC0708C41C7}"/>
          </ac:spMkLst>
        </pc:spChg>
        <pc:spChg chg="add">
          <ac:chgData name="abdulrahman wael" userId="b7b1fbca-2289-4f60-a1f5-affb47b5f0e4" providerId="ADAL" clId="{B14F03AA-5B16-40E1-BF4D-90125EB668BB}" dt="2025-04-03T12:41:26.320" v="553" actId="26606"/>
          <ac:spMkLst>
            <pc:docMk/>
            <pc:sldMk cId="220791420" sldId="302"/>
            <ac:spMk id="23" creationId="{E2384209-CB15-4CDF-9D31-C44FD9A3F20D}"/>
          </ac:spMkLst>
        </pc:spChg>
        <pc:spChg chg="add">
          <ac:chgData name="abdulrahman wael" userId="b7b1fbca-2289-4f60-a1f5-affb47b5f0e4" providerId="ADAL" clId="{B14F03AA-5B16-40E1-BF4D-90125EB668BB}" dt="2025-04-03T12:41:26.320" v="553" actId="26606"/>
          <ac:spMkLst>
            <pc:docMk/>
            <pc:sldMk cId="220791420" sldId="302"/>
            <ac:spMk id="25" creationId="{2633B3B5-CC90-43F0-8714-D31D1F3F0209}"/>
          </ac:spMkLst>
        </pc:spChg>
        <pc:spChg chg="add">
          <ac:chgData name="abdulrahman wael" userId="b7b1fbca-2289-4f60-a1f5-affb47b5f0e4" providerId="ADAL" clId="{B14F03AA-5B16-40E1-BF4D-90125EB668BB}" dt="2025-04-03T12:41:26.320" v="553" actId="26606"/>
          <ac:spMkLst>
            <pc:docMk/>
            <pc:sldMk cId="220791420" sldId="302"/>
            <ac:spMk id="27" creationId="{A8D57A06-A426-446D-B02C-A2DC6B62E45E}"/>
          </ac:spMkLst>
        </pc:spChg>
        <pc:picChg chg="mod">
          <ac:chgData name="abdulrahman wael" userId="b7b1fbca-2289-4f60-a1f5-affb47b5f0e4" providerId="ADAL" clId="{B14F03AA-5B16-40E1-BF4D-90125EB668BB}" dt="2025-04-03T12:41:26.320" v="553" actId="26606"/>
          <ac:picMkLst>
            <pc:docMk/>
            <pc:sldMk cId="220791420" sldId="302"/>
            <ac:picMk id="5" creationId="{AE73B07F-2113-6C7F-6376-7A08948B390F}"/>
          </ac:picMkLst>
        </pc:picChg>
      </pc:sldChg>
      <pc:sldChg chg="addSp delSp modSp mod">
        <pc:chgData name="abdulrahman wael" userId="b7b1fbca-2289-4f60-a1f5-affb47b5f0e4" providerId="ADAL" clId="{B14F03AA-5B16-40E1-BF4D-90125EB668BB}" dt="2025-04-03T12:42:11.815" v="561" actId="14100"/>
        <pc:sldMkLst>
          <pc:docMk/>
          <pc:sldMk cId="1093220599" sldId="303"/>
        </pc:sldMkLst>
        <pc:spChg chg="mod ord">
          <ac:chgData name="abdulrahman wael" userId="b7b1fbca-2289-4f60-a1f5-affb47b5f0e4" providerId="ADAL" clId="{B14F03AA-5B16-40E1-BF4D-90125EB668BB}" dt="2025-04-03T12:41:49.298" v="555" actId="1076"/>
          <ac:spMkLst>
            <pc:docMk/>
            <pc:sldMk cId="1093220599" sldId="303"/>
            <ac:spMk id="11" creationId="{509675AD-7FED-5E8A-04CF-5F6823EEF948}"/>
          </ac:spMkLst>
        </pc:spChg>
        <pc:spChg chg="add">
          <ac:chgData name="abdulrahman wael" userId="b7b1fbca-2289-4f60-a1f5-affb47b5f0e4" providerId="ADAL" clId="{B14F03AA-5B16-40E1-BF4D-90125EB668BB}" dt="2025-04-03T12:41:40.467" v="554" actId="26606"/>
          <ac:spMkLst>
            <pc:docMk/>
            <pc:sldMk cId="1093220599" sldId="303"/>
            <ac:spMk id="53" creationId="{B712E947-0734-45F9-9C4F-41114EC3A33E}"/>
          </ac:spMkLst>
        </pc:spChg>
        <pc:picChg chg="mod ord">
          <ac:chgData name="abdulrahman wael" userId="b7b1fbca-2289-4f60-a1f5-affb47b5f0e4" providerId="ADAL" clId="{B14F03AA-5B16-40E1-BF4D-90125EB668BB}" dt="2025-04-03T12:42:11.815" v="561" actId="14100"/>
          <ac:picMkLst>
            <pc:docMk/>
            <pc:sldMk cId="1093220599" sldId="303"/>
            <ac:picMk id="5" creationId="{F1C80AF8-CED1-6591-FC88-DD6DEDF8B6EA}"/>
          </ac:picMkLst>
        </pc:picChg>
        <pc:picChg chg="mod">
          <ac:chgData name="abdulrahman wael" userId="b7b1fbca-2289-4f60-a1f5-affb47b5f0e4" providerId="ADAL" clId="{B14F03AA-5B16-40E1-BF4D-90125EB668BB}" dt="2025-04-03T12:42:03.217" v="558" actId="14100"/>
          <ac:picMkLst>
            <pc:docMk/>
            <pc:sldMk cId="1093220599" sldId="303"/>
            <ac:picMk id="9" creationId="{5A49B824-8C3F-44D7-E0DE-3B54EB6E4916}"/>
          </ac:picMkLst>
        </pc:picChg>
      </pc:sldChg>
      <pc:sldChg chg="addSp delSp mod">
        <pc:chgData name="abdulrahman wael" userId="b7b1fbca-2289-4f60-a1f5-affb47b5f0e4" providerId="ADAL" clId="{B14F03AA-5B16-40E1-BF4D-90125EB668BB}" dt="2025-04-03T12:42:15.976" v="562" actId="26606"/>
        <pc:sldMkLst>
          <pc:docMk/>
          <pc:sldMk cId="1206893199" sldId="304"/>
        </pc:sldMkLst>
        <pc:spChg chg="add">
          <ac:chgData name="abdulrahman wael" userId="b7b1fbca-2289-4f60-a1f5-affb47b5f0e4" providerId="ADAL" clId="{B14F03AA-5B16-40E1-BF4D-90125EB668BB}" dt="2025-04-03T12:42:15.976" v="562" actId="26606"/>
          <ac:spMkLst>
            <pc:docMk/>
            <pc:sldMk cId="1206893199" sldId="304"/>
            <ac:spMk id="19" creationId="{AB8C311F-7253-4AED-9701-7FC0708C41C7}"/>
          </ac:spMkLst>
        </pc:spChg>
        <pc:spChg chg="add">
          <ac:chgData name="abdulrahman wael" userId="b7b1fbca-2289-4f60-a1f5-affb47b5f0e4" providerId="ADAL" clId="{B14F03AA-5B16-40E1-BF4D-90125EB668BB}" dt="2025-04-03T12:42:15.976" v="562" actId="26606"/>
          <ac:spMkLst>
            <pc:docMk/>
            <pc:sldMk cId="1206893199" sldId="304"/>
            <ac:spMk id="21" creationId="{E2384209-CB15-4CDF-9D31-C44FD9A3F20D}"/>
          </ac:spMkLst>
        </pc:spChg>
        <pc:spChg chg="add">
          <ac:chgData name="abdulrahman wael" userId="b7b1fbca-2289-4f60-a1f5-affb47b5f0e4" providerId="ADAL" clId="{B14F03AA-5B16-40E1-BF4D-90125EB668BB}" dt="2025-04-03T12:42:15.976" v="562" actId="26606"/>
          <ac:spMkLst>
            <pc:docMk/>
            <pc:sldMk cId="1206893199" sldId="304"/>
            <ac:spMk id="23" creationId="{2633B3B5-CC90-43F0-8714-D31D1F3F0209}"/>
          </ac:spMkLst>
        </pc:spChg>
        <pc:spChg chg="add">
          <ac:chgData name="abdulrahman wael" userId="b7b1fbca-2289-4f60-a1f5-affb47b5f0e4" providerId="ADAL" clId="{B14F03AA-5B16-40E1-BF4D-90125EB668BB}" dt="2025-04-03T12:42:15.976" v="562" actId="26606"/>
          <ac:spMkLst>
            <pc:docMk/>
            <pc:sldMk cId="1206893199" sldId="304"/>
            <ac:spMk id="25" creationId="{A8D57A06-A426-446D-B02C-A2DC6B62E45E}"/>
          </ac:spMkLst>
        </pc:spChg>
      </pc:sldChg>
      <pc:sldChg chg="modSp mod ord">
        <pc:chgData name="abdulrahman wael" userId="b7b1fbca-2289-4f60-a1f5-affb47b5f0e4" providerId="ADAL" clId="{B14F03AA-5B16-40E1-BF4D-90125EB668BB}" dt="2025-04-03T12:15:49.529" v="314" actId="14100"/>
        <pc:sldMkLst>
          <pc:docMk/>
          <pc:sldMk cId="3456444819" sldId="305"/>
        </pc:sldMkLst>
        <pc:picChg chg="mod">
          <ac:chgData name="abdulrahman wael" userId="b7b1fbca-2289-4f60-a1f5-affb47b5f0e4" providerId="ADAL" clId="{B14F03AA-5B16-40E1-BF4D-90125EB668BB}" dt="2025-04-03T12:15:49.529" v="314" actId="14100"/>
          <ac:picMkLst>
            <pc:docMk/>
            <pc:sldMk cId="3456444819" sldId="305"/>
            <ac:picMk id="5" creationId="{5ABA6BE9-5D42-6302-A644-AD3DC67EC0AE}"/>
          </ac:picMkLst>
        </pc:picChg>
      </pc:sldChg>
      <pc:sldChg chg="ord">
        <pc:chgData name="abdulrahman wael" userId="b7b1fbca-2289-4f60-a1f5-affb47b5f0e4" providerId="ADAL" clId="{B14F03AA-5B16-40E1-BF4D-90125EB668BB}" dt="2025-04-03T11:43:17.210" v="113"/>
        <pc:sldMkLst>
          <pc:docMk/>
          <pc:sldMk cId="631886398" sldId="306"/>
        </pc:sldMkLst>
      </pc:sldChg>
      <pc:sldChg chg="ord">
        <pc:chgData name="abdulrahman wael" userId="b7b1fbca-2289-4f60-a1f5-affb47b5f0e4" providerId="ADAL" clId="{B14F03AA-5B16-40E1-BF4D-90125EB668BB}" dt="2025-04-03T11:43:41.120" v="115"/>
        <pc:sldMkLst>
          <pc:docMk/>
          <pc:sldMk cId="1628610501" sldId="307"/>
        </pc:sldMkLst>
      </pc:sldChg>
      <pc:sldChg chg="delSp add del setBg delDesignElem">
        <pc:chgData name="abdulrahman wael" userId="b7b1fbca-2289-4f60-a1f5-affb47b5f0e4" providerId="ADAL" clId="{B14F03AA-5B16-40E1-BF4D-90125EB668BB}" dt="2025-04-03T12:19:29.357" v="352" actId="47"/>
        <pc:sldMkLst>
          <pc:docMk/>
          <pc:sldMk cId="163244537" sldId="308"/>
        </pc:sldMkLst>
      </pc:sldChg>
      <pc:sldChg chg="del">
        <pc:chgData name="abdulrahman wael" userId="b7b1fbca-2289-4f60-a1f5-affb47b5f0e4" providerId="ADAL" clId="{B14F03AA-5B16-40E1-BF4D-90125EB668BB}" dt="2025-04-03T11:49:59.371" v="122" actId="2696"/>
        <pc:sldMkLst>
          <pc:docMk/>
          <pc:sldMk cId="1284961189" sldId="308"/>
        </pc:sldMkLst>
      </pc:sldChg>
      <pc:sldChg chg="del">
        <pc:chgData name="abdulrahman wael" userId="b7b1fbca-2289-4f60-a1f5-affb47b5f0e4" providerId="ADAL" clId="{B14F03AA-5B16-40E1-BF4D-90125EB668BB}" dt="2025-04-03T11:49:59.371" v="122" actId="2696"/>
        <pc:sldMkLst>
          <pc:docMk/>
          <pc:sldMk cId="963051732" sldId="309"/>
        </pc:sldMkLst>
      </pc:sldChg>
      <pc:sldChg chg="addSp delSp modSp add del mod setBg delDesignElem">
        <pc:chgData name="abdulrahman wael" userId="b7b1fbca-2289-4f60-a1f5-affb47b5f0e4" providerId="ADAL" clId="{B14F03AA-5B16-40E1-BF4D-90125EB668BB}" dt="2025-04-03T12:19:25.571" v="351" actId="47"/>
        <pc:sldMkLst>
          <pc:docMk/>
          <pc:sldMk cId="1285963881" sldId="309"/>
        </pc:sldMkLst>
      </pc:sldChg>
      <pc:sldChg chg="addSp delSp modSp add mod setBg delDesignElem">
        <pc:chgData name="abdulrahman wael" userId="b7b1fbca-2289-4f60-a1f5-affb47b5f0e4" providerId="ADAL" clId="{B14F03AA-5B16-40E1-BF4D-90125EB668BB}" dt="2025-04-03T12:19:16.185" v="350" actId="1035"/>
        <pc:sldMkLst>
          <pc:docMk/>
          <pc:sldMk cId="1793999565" sldId="310"/>
        </pc:sldMkLst>
        <pc:spChg chg="mod">
          <ac:chgData name="abdulrahman wael" userId="b7b1fbca-2289-4f60-a1f5-affb47b5f0e4" providerId="ADAL" clId="{B14F03AA-5B16-40E1-BF4D-90125EB668BB}" dt="2025-04-03T12:17:00.180" v="323" actId="26606"/>
          <ac:spMkLst>
            <pc:docMk/>
            <pc:sldMk cId="1793999565" sldId="310"/>
            <ac:spMk id="2" creationId="{28D456E8-11C4-4633-C9D7-C6FABDDCED20}"/>
          </ac:spMkLst>
        </pc:spChg>
        <pc:spChg chg="add">
          <ac:chgData name="abdulrahman wael" userId="b7b1fbca-2289-4f60-a1f5-affb47b5f0e4" providerId="ADAL" clId="{B14F03AA-5B16-40E1-BF4D-90125EB668BB}" dt="2025-04-03T12:17:00.180" v="323" actId="26606"/>
          <ac:spMkLst>
            <pc:docMk/>
            <pc:sldMk cId="1793999565" sldId="310"/>
            <ac:spMk id="13" creationId="{2151139A-886F-4B97-8815-729AD3831BBD}"/>
          </ac:spMkLst>
        </pc:spChg>
        <pc:spChg chg="add">
          <ac:chgData name="abdulrahman wael" userId="b7b1fbca-2289-4f60-a1f5-affb47b5f0e4" providerId="ADAL" clId="{B14F03AA-5B16-40E1-BF4D-90125EB668BB}" dt="2025-04-03T12:17:00.180" v="323" actId="26606"/>
          <ac:spMkLst>
            <pc:docMk/>
            <pc:sldMk cId="1793999565" sldId="310"/>
            <ac:spMk id="14" creationId="{AB5E08C4-8CDD-4623-A5B8-E998C6DEE3B7}"/>
          </ac:spMkLst>
        </pc:spChg>
        <pc:spChg chg="add">
          <ac:chgData name="abdulrahman wael" userId="b7b1fbca-2289-4f60-a1f5-affb47b5f0e4" providerId="ADAL" clId="{B14F03AA-5B16-40E1-BF4D-90125EB668BB}" dt="2025-04-03T12:17:00.180" v="323" actId="26606"/>
          <ac:spMkLst>
            <pc:docMk/>
            <pc:sldMk cId="1793999565" sldId="310"/>
            <ac:spMk id="15" creationId="{15F33878-D502-4FFA-8ACE-F2AECDB2A23F}"/>
          </ac:spMkLst>
        </pc:spChg>
        <pc:spChg chg="add">
          <ac:chgData name="abdulrahman wael" userId="b7b1fbca-2289-4f60-a1f5-affb47b5f0e4" providerId="ADAL" clId="{B14F03AA-5B16-40E1-BF4D-90125EB668BB}" dt="2025-04-03T12:17:00.180" v="323" actId="26606"/>
          <ac:spMkLst>
            <pc:docMk/>
            <pc:sldMk cId="1793999565" sldId="310"/>
            <ac:spMk id="17" creationId="{D3539FEE-81D3-4406-802E-60B20B16F4F6}"/>
          </ac:spMkLst>
        </pc:spChg>
        <pc:spChg chg="add">
          <ac:chgData name="abdulrahman wael" userId="b7b1fbca-2289-4f60-a1f5-affb47b5f0e4" providerId="ADAL" clId="{B14F03AA-5B16-40E1-BF4D-90125EB668BB}" dt="2025-04-03T12:17:00.180" v="323" actId="26606"/>
          <ac:spMkLst>
            <pc:docMk/>
            <pc:sldMk cId="1793999565" sldId="310"/>
            <ac:spMk id="19" creationId="{DC701763-729E-462F-A5A8-E0DEFEB1E2E4}"/>
          </ac:spMkLst>
        </pc:spChg>
        <pc:picChg chg="add mod">
          <ac:chgData name="abdulrahman wael" userId="b7b1fbca-2289-4f60-a1f5-affb47b5f0e4" providerId="ADAL" clId="{B14F03AA-5B16-40E1-BF4D-90125EB668BB}" dt="2025-04-03T12:18:42.871" v="342" actId="1076"/>
          <ac:picMkLst>
            <pc:docMk/>
            <pc:sldMk cId="1793999565" sldId="310"/>
            <ac:picMk id="3" creationId="{7AC12BDB-55D5-D143-4CD2-2AB462A5441A}"/>
          </ac:picMkLst>
        </pc:picChg>
        <pc:picChg chg="mod">
          <ac:chgData name="abdulrahman wael" userId="b7b1fbca-2289-4f60-a1f5-affb47b5f0e4" providerId="ADAL" clId="{B14F03AA-5B16-40E1-BF4D-90125EB668BB}" dt="2025-04-03T12:19:07.200" v="348" actId="14100"/>
          <ac:picMkLst>
            <pc:docMk/>
            <pc:sldMk cId="1793999565" sldId="310"/>
            <ac:picMk id="9" creationId="{CF5AAC57-EA8B-6BE1-751F-0BC1B5B693D3}"/>
          </ac:picMkLst>
        </pc:picChg>
        <pc:picChg chg="mod">
          <ac:chgData name="abdulrahman wael" userId="b7b1fbca-2289-4f60-a1f5-affb47b5f0e4" providerId="ADAL" clId="{B14F03AA-5B16-40E1-BF4D-90125EB668BB}" dt="2025-04-03T12:19:16.185" v="350" actId="1035"/>
          <ac:picMkLst>
            <pc:docMk/>
            <pc:sldMk cId="1793999565" sldId="310"/>
            <ac:picMk id="11" creationId="{DB83040D-4D2E-E2F0-41F5-70A9B7D7E05F}"/>
          </ac:picMkLst>
        </pc:picChg>
      </pc:sldChg>
      <pc:sldChg chg="del">
        <pc:chgData name="abdulrahman wael" userId="b7b1fbca-2289-4f60-a1f5-affb47b5f0e4" providerId="ADAL" clId="{B14F03AA-5B16-40E1-BF4D-90125EB668BB}" dt="2025-04-03T11:49:59.371" v="122" actId="2696"/>
        <pc:sldMkLst>
          <pc:docMk/>
          <pc:sldMk cId="2162377620" sldId="310"/>
        </pc:sldMkLst>
      </pc:sldChg>
      <pc:sldChg chg="del">
        <pc:chgData name="abdulrahman wael" userId="b7b1fbca-2289-4f60-a1f5-affb47b5f0e4" providerId="ADAL" clId="{B14F03AA-5B16-40E1-BF4D-90125EB668BB}" dt="2025-04-03T11:49:59.371" v="122" actId="2696"/>
        <pc:sldMkLst>
          <pc:docMk/>
          <pc:sldMk cId="94150569" sldId="311"/>
        </pc:sldMkLst>
      </pc:sldChg>
      <pc:sldChg chg="addSp delSp modSp add mod setBg delDesignElem">
        <pc:chgData name="abdulrahman wael" userId="b7b1fbca-2289-4f60-a1f5-affb47b5f0e4" providerId="ADAL" clId="{B14F03AA-5B16-40E1-BF4D-90125EB668BB}" dt="2025-04-03T12:20:04.712" v="360" actId="1076"/>
        <pc:sldMkLst>
          <pc:docMk/>
          <pc:sldMk cId="636584526" sldId="311"/>
        </pc:sldMkLst>
        <pc:spChg chg="mod">
          <ac:chgData name="abdulrahman wael" userId="b7b1fbca-2289-4f60-a1f5-affb47b5f0e4" providerId="ADAL" clId="{B14F03AA-5B16-40E1-BF4D-90125EB668BB}" dt="2025-04-03T12:19:43.827" v="353" actId="26606"/>
          <ac:spMkLst>
            <pc:docMk/>
            <pc:sldMk cId="636584526" sldId="311"/>
            <ac:spMk id="2" creationId="{6D707288-116B-7848-E870-80CFC424D399}"/>
          </ac:spMkLst>
        </pc:spChg>
        <pc:spChg chg="add">
          <ac:chgData name="abdulrahman wael" userId="b7b1fbca-2289-4f60-a1f5-affb47b5f0e4" providerId="ADAL" clId="{B14F03AA-5B16-40E1-BF4D-90125EB668BB}" dt="2025-04-03T12:19:43.827" v="353" actId="26606"/>
          <ac:spMkLst>
            <pc:docMk/>
            <pc:sldMk cId="636584526" sldId="311"/>
            <ac:spMk id="13" creationId="{2151139A-886F-4B97-8815-729AD3831BBD}"/>
          </ac:spMkLst>
        </pc:spChg>
        <pc:spChg chg="add">
          <ac:chgData name="abdulrahman wael" userId="b7b1fbca-2289-4f60-a1f5-affb47b5f0e4" providerId="ADAL" clId="{B14F03AA-5B16-40E1-BF4D-90125EB668BB}" dt="2025-04-03T12:19:43.827" v="353" actId="26606"/>
          <ac:spMkLst>
            <pc:docMk/>
            <pc:sldMk cId="636584526" sldId="311"/>
            <ac:spMk id="14" creationId="{AB5E08C4-8CDD-4623-A5B8-E998C6DEE3B7}"/>
          </ac:spMkLst>
        </pc:spChg>
        <pc:spChg chg="add">
          <ac:chgData name="abdulrahman wael" userId="b7b1fbca-2289-4f60-a1f5-affb47b5f0e4" providerId="ADAL" clId="{B14F03AA-5B16-40E1-BF4D-90125EB668BB}" dt="2025-04-03T12:19:43.827" v="353" actId="26606"/>
          <ac:spMkLst>
            <pc:docMk/>
            <pc:sldMk cId="636584526" sldId="311"/>
            <ac:spMk id="15" creationId="{15F33878-D502-4FFA-8ACE-F2AECDB2A23F}"/>
          </ac:spMkLst>
        </pc:spChg>
        <pc:spChg chg="add">
          <ac:chgData name="abdulrahman wael" userId="b7b1fbca-2289-4f60-a1f5-affb47b5f0e4" providerId="ADAL" clId="{B14F03AA-5B16-40E1-BF4D-90125EB668BB}" dt="2025-04-03T12:19:43.827" v="353" actId="26606"/>
          <ac:spMkLst>
            <pc:docMk/>
            <pc:sldMk cId="636584526" sldId="311"/>
            <ac:spMk id="17" creationId="{D3539FEE-81D3-4406-802E-60B20B16F4F6}"/>
          </ac:spMkLst>
        </pc:spChg>
        <pc:spChg chg="add">
          <ac:chgData name="abdulrahman wael" userId="b7b1fbca-2289-4f60-a1f5-affb47b5f0e4" providerId="ADAL" clId="{B14F03AA-5B16-40E1-BF4D-90125EB668BB}" dt="2025-04-03T12:19:43.827" v="353" actId="26606"/>
          <ac:spMkLst>
            <pc:docMk/>
            <pc:sldMk cId="636584526" sldId="311"/>
            <ac:spMk id="19" creationId="{DC701763-729E-462F-A5A8-E0DEFEB1E2E4}"/>
          </ac:spMkLst>
        </pc:spChg>
        <pc:picChg chg="mod">
          <ac:chgData name="abdulrahman wael" userId="b7b1fbca-2289-4f60-a1f5-affb47b5f0e4" providerId="ADAL" clId="{B14F03AA-5B16-40E1-BF4D-90125EB668BB}" dt="2025-04-03T12:19:52.524" v="356" actId="14100"/>
          <ac:picMkLst>
            <pc:docMk/>
            <pc:sldMk cId="636584526" sldId="311"/>
            <ac:picMk id="9" creationId="{5F7D5834-F734-F14D-D350-F301B4267C4C}"/>
          </ac:picMkLst>
        </pc:picChg>
        <pc:picChg chg="mod">
          <ac:chgData name="abdulrahman wael" userId="b7b1fbca-2289-4f60-a1f5-affb47b5f0e4" providerId="ADAL" clId="{B14F03AA-5B16-40E1-BF4D-90125EB668BB}" dt="2025-04-03T12:20:04.712" v="360" actId="1076"/>
          <ac:picMkLst>
            <pc:docMk/>
            <pc:sldMk cId="636584526" sldId="311"/>
            <ac:picMk id="11" creationId="{40982835-BF60-A43B-A408-51FC90CB8D3E}"/>
          </ac:picMkLst>
        </pc:picChg>
      </pc:sldChg>
      <pc:sldChg chg="addSp delSp modSp add del mod setBg delDesignElem">
        <pc:chgData name="abdulrahman wael" userId="b7b1fbca-2289-4f60-a1f5-affb47b5f0e4" providerId="ADAL" clId="{B14F03AA-5B16-40E1-BF4D-90125EB668BB}" dt="2025-04-03T12:21:11.676" v="369" actId="47"/>
        <pc:sldMkLst>
          <pc:docMk/>
          <pc:sldMk cId="3181538669" sldId="312"/>
        </pc:sldMkLst>
      </pc:sldChg>
      <pc:sldChg chg="del">
        <pc:chgData name="abdulrahman wael" userId="b7b1fbca-2289-4f60-a1f5-affb47b5f0e4" providerId="ADAL" clId="{B14F03AA-5B16-40E1-BF4D-90125EB668BB}" dt="2025-04-03T11:49:59.371" v="122" actId="2696"/>
        <pc:sldMkLst>
          <pc:docMk/>
          <pc:sldMk cId="3701080532" sldId="312"/>
        </pc:sldMkLst>
      </pc:sldChg>
      <pc:sldChg chg="addSp delSp modSp add del mod setBg delDesignElem">
        <pc:chgData name="abdulrahman wael" userId="b7b1fbca-2289-4f60-a1f5-affb47b5f0e4" providerId="ADAL" clId="{B14F03AA-5B16-40E1-BF4D-90125EB668BB}" dt="2025-04-03T12:31:35.528" v="463" actId="47"/>
        <pc:sldMkLst>
          <pc:docMk/>
          <pc:sldMk cId="3052772292" sldId="313"/>
        </pc:sldMkLst>
      </pc:sldChg>
      <pc:sldChg chg="del">
        <pc:chgData name="abdulrahman wael" userId="b7b1fbca-2289-4f60-a1f5-affb47b5f0e4" providerId="ADAL" clId="{B14F03AA-5B16-40E1-BF4D-90125EB668BB}" dt="2025-04-03T11:49:59.371" v="122" actId="2696"/>
        <pc:sldMkLst>
          <pc:docMk/>
          <pc:sldMk cId="3452353094" sldId="313"/>
        </pc:sldMkLst>
      </pc:sldChg>
      <pc:sldChg chg="modSp mod">
        <pc:chgData name="abdulrahman wael" userId="b7b1fbca-2289-4f60-a1f5-affb47b5f0e4" providerId="ADAL" clId="{B14F03AA-5B16-40E1-BF4D-90125EB668BB}" dt="2025-04-03T11:27:45.338" v="9" actId="27636"/>
        <pc:sldMkLst>
          <pc:docMk/>
          <pc:sldMk cId="2003319977" sldId="314"/>
        </pc:sldMkLst>
        <pc:spChg chg="mod">
          <ac:chgData name="abdulrahman wael" userId="b7b1fbca-2289-4f60-a1f5-affb47b5f0e4" providerId="ADAL" clId="{B14F03AA-5B16-40E1-BF4D-90125EB668BB}" dt="2025-04-03T11:27:45.338" v="9" actId="27636"/>
          <ac:spMkLst>
            <pc:docMk/>
            <pc:sldMk cId="2003319977" sldId="314"/>
            <ac:spMk id="2" creationId="{FB3765BB-A8AD-B621-8BE3-C1CC2886BA97}"/>
          </ac:spMkLst>
        </pc:spChg>
      </pc:sldChg>
      <pc:sldChg chg="addSp delSp modSp add mod setBg delDesignElem">
        <pc:chgData name="abdulrahman wael" userId="b7b1fbca-2289-4f60-a1f5-affb47b5f0e4" providerId="ADAL" clId="{B14F03AA-5B16-40E1-BF4D-90125EB668BB}" dt="2025-04-03T12:32:14.782" v="475" actId="14100"/>
        <pc:sldMkLst>
          <pc:docMk/>
          <pc:sldMk cId="2059021990" sldId="315"/>
        </pc:sldMkLst>
        <pc:spChg chg="mod">
          <ac:chgData name="abdulrahman wael" userId="b7b1fbca-2289-4f60-a1f5-affb47b5f0e4" providerId="ADAL" clId="{B14F03AA-5B16-40E1-BF4D-90125EB668BB}" dt="2025-04-03T12:31:40.225" v="464" actId="26606"/>
          <ac:spMkLst>
            <pc:docMk/>
            <pc:sldMk cId="2059021990" sldId="315"/>
            <ac:spMk id="2" creationId="{2956D7B5-BF36-AAB2-EAB9-4DC48A7C99D1}"/>
          </ac:spMkLst>
        </pc:spChg>
        <pc:spChg chg="add">
          <ac:chgData name="abdulrahman wael" userId="b7b1fbca-2289-4f60-a1f5-affb47b5f0e4" providerId="ADAL" clId="{B14F03AA-5B16-40E1-BF4D-90125EB668BB}" dt="2025-04-03T12:31:40.225" v="464" actId="26606"/>
          <ac:spMkLst>
            <pc:docMk/>
            <pc:sldMk cId="2059021990" sldId="315"/>
            <ac:spMk id="12" creationId="{2151139A-886F-4B97-8815-729AD3831BBD}"/>
          </ac:spMkLst>
        </pc:spChg>
        <pc:spChg chg="add">
          <ac:chgData name="abdulrahman wael" userId="b7b1fbca-2289-4f60-a1f5-affb47b5f0e4" providerId="ADAL" clId="{B14F03AA-5B16-40E1-BF4D-90125EB668BB}" dt="2025-04-03T12:31:40.225" v="464" actId="26606"/>
          <ac:spMkLst>
            <pc:docMk/>
            <pc:sldMk cId="2059021990" sldId="315"/>
            <ac:spMk id="14" creationId="{AB5E08C4-8CDD-4623-A5B8-E998C6DEE3B7}"/>
          </ac:spMkLst>
        </pc:spChg>
        <pc:spChg chg="add">
          <ac:chgData name="abdulrahman wael" userId="b7b1fbca-2289-4f60-a1f5-affb47b5f0e4" providerId="ADAL" clId="{B14F03AA-5B16-40E1-BF4D-90125EB668BB}" dt="2025-04-03T12:31:40.225" v="464" actId="26606"/>
          <ac:spMkLst>
            <pc:docMk/>
            <pc:sldMk cId="2059021990" sldId="315"/>
            <ac:spMk id="16" creationId="{15F33878-D502-4FFA-8ACE-F2AECDB2A23F}"/>
          </ac:spMkLst>
        </pc:spChg>
        <pc:spChg chg="add">
          <ac:chgData name="abdulrahman wael" userId="b7b1fbca-2289-4f60-a1f5-affb47b5f0e4" providerId="ADAL" clId="{B14F03AA-5B16-40E1-BF4D-90125EB668BB}" dt="2025-04-03T12:31:40.225" v="464" actId="26606"/>
          <ac:spMkLst>
            <pc:docMk/>
            <pc:sldMk cId="2059021990" sldId="315"/>
            <ac:spMk id="18" creationId="{D3539FEE-81D3-4406-802E-60B20B16F4F6}"/>
          </ac:spMkLst>
        </pc:spChg>
        <pc:spChg chg="add">
          <ac:chgData name="abdulrahman wael" userId="b7b1fbca-2289-4f60-a1f5-affb47b5f0e4" providerId="ADAL" clId="{B14F03AA-5B16-40E1-BF4D-90125EB668BB}" dt="2025-04-03T12:31:40.225" v="464" actId="26606"/>
          <ac:spMkLst>
            <pc:docMk/>
            <pc:sldMk cId="2059021990" sldId="315"/>
            <ac:spMk id="20" creationId="{DC701763-729E-462F-A5A8-E0DEFEB1E2E4}"/>
          </ac:spMkLst>
        </pc:spChg>
        <pc:picChg chg="mod ord">
          <ac:chgData name="abdulrahman wael" userId="b7b1fbca-2289-4f60-a1f5-affb47b5f0e4" providerId="ADAL" clId="{B14F03AA-5B16-40E1-BF4D-90125EB668BB}" dt="2025-04-03T12:31:59.984" v="471" actId="1076"/>
          <ac:picMkLst>
            <pc:docMk/>
            <pc:sldMk cId="2059021990" sldId="315"/>
            <ac:picMk id="5" creationId="{9CF5056B-3892-5BF4-26BD-EA7D9E53910E}"/>
          </ac:picMkLst>
        </pc:picChg>
        <pc:picChg chg="mod">
          <ac:chgData name="abdulrahman wael" userId="b7b1fbca-2289-4f60-a1f5-affb47b5f0e4" providerId="ADAL" clId="{B14F03AA-5B16-40E1-BF4D-90125EB668BB}" dt="2025-04-03T12:32:14.782" v="475" actId="14100"/>
          <ac:picMkLst>
            <pc:docMk/>
            <pc:sldMk cId="2059021990" sldId="315"/>
            <ac:picMk id="7" creationId="{918F7A0A-4984-A784-AC78-B52EFD08DFEC}"/>
          </ac:picMkLst>
        </pc:picChg>
      </pc:sldChg>
      <pc:sldChg chg="del">
        <pc:chgData name="abdulrahman wael" userId="b7b1fbca-2289-4f60-a1f5-affb47b5f0e4" providerId="ADAL" clId="{B14F03AA-5B16-40E1-BF4D-90125EB668BB}" dt="2025-04-03T11:55:56.961" v="136" actId="2696"/>
        <pc:sldMkLst>
          <pc:docMk/>
          <pc:sldMk cId="3246639061" sldId="315"/>
        </pc:sldMkLst>
      </pc:sldChg>
      <pc:sldChg chg="addSp delSp modSp add mod setBg delDesignElem">
        <pc:chgData name="abdulrahman wael" userId="b7b1fbca-2289-4f60-a1f5-affb47b5f0e4" providerId="ADAL" clId="{B14F03AA-5B16-40E1-BF4D-90125EB668BB}" dt="2025-04-03T12:33:49.629" v="498" actId="26606"/>
        <pc:sldMkLst>
          <pc:docMk/>
          <pc:sldMk cId="1941641859" sldId="318"/>
        </pc:sldMkLst>
        <pc:spChg chg="mod">
          <ac:chgData name="abdulrahman wael" userId="b7b1fbca-2289-4f60-a1f5-affb47b5f0e4" providerId="ADAL" clId="{B14F03AA-5B16-40E1-BF4D-90125EB668BB}" dt="2025-04-03T12:33:49.629" v="498" actId="26606"/>
          <ac:spMkLst>
            <pc:docMk/>
            <pc:sldMk cId="1941641859" sldId="318"/>
            <ac:spMk id="2" creationId="{891A5D20-0563-BBE3-74B3-FE15ED4019F2}"/>
          </ac:spMkLst>
        </pc:spChg>
        <pc:spChg chg="add">
          <ac:chgData name="abdulrahman wael" userId="b7b1fbca-2289-4f60-a1f5-affb47b5f0e4" providerId="ADAL" clId="{B14F03AA-5B16-40E1-BF4D-90125EB668BB}" dt="2025-04-03T12:33:49.629" v="498" actId="26606"/>
          <ac:spMkLst>
            <pc:docMk/>
            <pc:sldMk cId="1941641859" sldId="318"/>
            <ac:spMk id="9" creationId="{A8384FB5-9ADC-4DDC-881B-597D56F5B15D}"/>
          </ac:spMkLst>
        </pc:spChg>
        <pc:spChg chg="add">
          <ac:chgData name="abdulrahman wael" userId="b7b1fbca-2289-4f60-a1f5-affb47b5f0e4" providerId="ADAL" clId="{B14F03AA-5B16-40E1-BF4D-90125EB668BB}" dt="2025-04-03T12:33:49.629" v="498" actId="26606"/>
          <ac:spMkLst>
            <pc:docMk/>
            <pc:sldMk cId="1941641859" sldId="318"/>
            <ac:spMk id="11" creationId="{91E5A9A7-95C6-4F4F-B00E-C82E07FE62EF}"/>
          </ac:spMkLst>
        </pc:spChg>
        <pc:spChg chg="add">
          <ac:chgData name="abdulrahman wael" userId="b7b1fbca-2289-4f60-a1f5-affb47b5f0e4" providerId="ADAL" clId="{B14F03AA-5B16-40E1-BF4D-90125EB668BB}" dt="2025-04-03T12:33:49.629" v="498" actId="26606"/>
          <ac:spMkLst>
            <pc:docMk/>
            <pc:sldMk cId="1941641859" sldId="318"/>
            <ac:spMk id="13" creationId="{D07DD2DE-F619-49DD-B5E7-03A290FF4ED1}"/>
          </ac:spMkLst>
        </pc:spChg>
        <pc:spChg chg="add">
          <ac:chgData name="abdulrahman wael" userId="b7b1fbca-2289-4f60-a1f5-affb47b5f0e4" providerId="ADAL" clId="{B14F03AA-5B16-40E1-BF4D-90125EB668BB}" dt="2025-04-03T12:33:49.629" v="498" actId="26606"/>
          <ac:spMkLst>
            <pc:docMk/>
            <pc:sldMk cId="1941641859" sldId="318"/>
            <ac:spMk id="15" creationId="{85149191-5F60-4A28-AAFF-039F96B0F3EC}"/>
          </ac:spMkLst>
        </pc:spChg>
        <pc:spChg chg="add">
          <ac:chgData name="abdulrahman wael" userId="b7b1fbca-2289-4f60-a1f5-affb47b5f0e4" providerId="ADAL" clId="{B14F03AA-5B16-40E1-BF4D-90125EB668BB}" dt="2025-04-03T12:33:49.629" v="498" actId="26606"/>
          <ac:spMkLst>
            <pc:docMk/>
            <pc:sldMk cId="1941641859" sldId="318"/>
            <ac:spMk id="17" creationId="{F8260ED5-17F7-4158-B241-D51DD4CF1B7E}"/>
          </ac:spMkLst>
        </pc:spChg>
      </pc:sldChg>
      <pc:sldChg chg="del">
        <pc:chgData name="abdulrahman wael" userId="b7b1fbca-2289-4f60-a1f5-affb47b5f0e4" providerId="ADAL" clId="{B14F03AA-5B16-40E1-BF4D-90125EB668BB}" dt="2025-04-03T11:49:59.371" v="122" actId="2696"/>
        <pc:sldMkLst>
          <pc:docMk/>
          <pc:sldMk cId="3888173009" sldId="318"/>
        </pc:sldMkLst>
      </pc:sldChg>
      <pc:sldChg chg="del">
        <pc:chgData name="abdulrahman wael" userId="b7b1fbca-2289-4f60-a1f5-affb47b5f0e4" providerId="ADAL" clId="{B14F03AA-5B16-40E1-BF4D-90125EB668BB}" dt="2025-04-03T11:49:59.371" v="122" actId="2696"/>
        <pc:sldMkLst>
          <pc:docMk/>
          <pc:sldMk cId="426336027" sldId="319"/>
        </pc:sldMkLst>
      </pc:sldChg>
      <pc:sldChg chg="addSp delSp modSp add mod setBg delDesignElem">
        <pc:chgData name="abdulrahman wael" userId="b7b1fbca-2289-4f60-a1f5-affb47b5f0e4" providerId="ADAL" clId="{B14F03AA-5B16-40E1-BF4D-90125EB668BB}" dt="2025-04-03T12:33:56.579" v="499" actId="26606"/>
        <pc:sldMkLst>
          <pc:docMk/>
          <pc:sldMk cId="1503184874" sldId="319"/>
        </pc:sldMkLst>
        <pc:spChg chg="add">
          <ac:chgData name="abdulrahman wael" userId="b7b1fbca-2289-4f60-a1f5-affb47b5f0e4" providerId="ADAL" clId="{B14F03AA-5B16-40E1-BF4D-90125EB668BB}" dt="2025-04-03T12:33:56.579" v="499" actId="26606"/>
          <ac:spMkLst>
            <pc:docMk/>
            <pc:sldMk cId="1503184874" sldId="319"/>
            <ac:spMk id="9" creationId="{AB8C311F-7253-4AED-9701-7FC0708C41C7}"/>
          </ac:spMkLst>
        </pc:spChg>
        <pc:spChg chg="add">
          <ac:chgData name="abdulrahman wael" userId="b7b1fbca-2289-4f60-a1f5-affb47b5f0e4" providerId="ADAL" clId="{B14F03AA-5B16-40E1-BF4D-90125EB668BB}" dt="2025-04-03T12:33:56.579" v="499" actId="26606"/>
          <ac:spMkLst>
            <pc:docMk/>
            <pc:sldMk cId="1503184874" sldId="319"/>
            <ac:spMk id="11" creationId="{E2384209-CB15-4CDF-9D31-C44FD9A3F20D}"/>
          </ac:spMkLst>
        </pc:spChg>
        <pc:spChg chg="add">
          <ac:chgData name="abdulrahman wael" userId="b7b1fbca-2289-4f60-a1f5-affb47b5f0e4" providerId="ADAL" clId="{B14F03AA-5B16-40E1-BF4D-90125EB668BB}" dt="2025-04-03T12:33:56.579" v="499" actId="26606"/>
          <ac:spMkLst>
            <pc:docMk/>
            <pc:sldMk cId="1503184874" sldId="319"/>
            <ac:spMk id="13" creationId="{2633B3B5-CC90-43F0-8714-D31D1F3F0209}"/>
          </ac:spMkLst>
        </pc:spChg>
        <pc:spChg chg="add">
          <ac:chgData name="abdulrahman wael" userId="b7b1fbca-2289-4f60-a1f5-affb47b5f0e4" providerId="ADAL" clId="{B14F03AA-5B16-40E1-BF4D-90125EB668BB}" dt="2025-04-03T12:33:56.579" v="499" actId="26606"/>
          <ac:spMkLst>
            <pc:docMk/>
            <pc:sldMk cId="1503184874" sldId="319"/>
            <ac:spMk id="15" creationId="{A8D57A06-A426-446D-B02C-A2DC6B62E45E}"/>
          </ac:spMkLst>
        </pc:spChg>
        <pc:picChg chg="mod">
          <ac:chgData name="abdulrahman wael" userId="b7b1fbca-2289-4f60-a1f5-affb47b5f0e4" providerId="ADAL" clId="{B14F03AA-5B16-40E1-BF4D-90125EB668BB}" dt="2025-04-03T12:33:56.579" v="499" actId="26606"/>
          <ac:picMkLst>
            <pc:docMk/>
            <pc:sldMk cId="1503184874" sldId="319"/>
            <ac:picMk id="4" creationId="{DE0CEC5E-59C2-A94B-1A51-7B0FC23590B4}"/>
          </ac:picMkLst>
        </pc:picChg>
      </pc:sldChg>
      <pc:sldChg chg="addSp delSp modSp add mod setBg delDesignElem">
        <pc:chgData name="abdulrahman wael" userId="b7b1fbca-2289-4f60-a1f5-affb47b5f0e4" providerId="ADAL" clId="{B14F03AA-5B16-40E1-BF4D-90125EB668BB}" dt="2025-04-03T12:34:17.404" v="502" actId="26606"/>
        <pc:sldMkLst>
          <pc:docMk/>
          <pc:sldMk cId="2382783931" sldId="320"/>
        </pc:sldMkLst>
        <pc:spChg chg="mod">
          <ac:chgData name="abdulrahman wael" userId="b7b1fbca-2289-4f60-a1f5-affb47b5f0e4" providerId="ADAL" clId="{B14F03AA-5B16-40E1-BF4D-90125EB668BB}" dt="2025-04-03T12:34:17.404" v="502" actId="26606"/>
          <ac:spMkLst>
            <pc:docMk/>
            <pc:sldMk cId="2382783931" sldId="320"/>
            <ac:spMk id="2" creationId="{92D234CD-1DDF-9D24-E6A1-7D1524C8D93D}"/>
          </ac:spMkLst>
        </pc:spChg>
        <pc:spChg chg="add">
          <ac:chgData name="abdulrahman wael" userId="b7b1fbca-2289-4f60-a1f5-affb47b5f0e4" providerId="ADAL" clId="{B14F03AA-5B16-40E1-BF4D-90125EB668BB}" dt="2025-04-03T12:34:17.404" v="502" actId="26606"/>
          <ac:spMkLst>
            <pc:docMk/>
            <pc:sldMk cId="2382783931" sldId="320"/>
            <ac:spMk id="27" creationId="{A8384FB5-9ADC-4DDC-881B-597D56F5B15D}"/>
          </ac:spMkLst>
        </pc:spChg>
        <pc:spChg chg="add">
          <ac:chgData name="abdulrahman wael" userId="b7b1fbca-2289-4f60-a1f5-affb47b5f0e4" providerId="ADAL" clId="{B14F03AA-5B16-40E1-BF4D-90125EB668BB}" dt="2025-04-03T12:34:17.404" v="502" actId="26606"/>
          <ac:spMkLst>
            <pc:docMk/>
            <pc:sldMk cId="2382783931" sldId="320"/>
            <ac:spMk id="29" creationId="{1199E1B1-A8C0-4FE8-A5A8-1CB41D69F857}"/>
          </ac:spMkLst>
        </pc:spChg>
        <pc:spChg chg="add">
          <ac:chgData name="abdulrahman wael" userId="b7b1fbca-2289-4f60-a1f5-affb47b5f0e4" providerId="ADAL" clId="{B14F03AA-5B16-40E1-BF4D-90125EB668BB}" dt="2025-04-03T12:34:17.404" v="502" actId="26606"/>
          <ac:spMkLst>
            <pc:docMk/>
            <pc:sldMk cId="2382783931" sldId="320"/>
            <ac:spMk id="31" creationId="{84A8DE83-DE75-4B41-9DB4-A7EC0B0DEC0B}"/>
          </ac:spMkLst>
        </pc:spChg>
        <pc:spChg chg="add">
          <ac:chgData name="abdulrahman wael" userId="b7b1fbca-2289-4f60-a1f5-affb47b5f0e4" providerId="ADAL" clId="{B14F03AA-5B16-40E1-BF4D-90125EB668BB}" dt="2025-04-03T12:34:17.404" v="502" actId="26606"/>
          <ac:spMkLst>
            <pc:docMk/>
            <pc:sldMk cId="2382783931" sldId="320"/>
            <ac:spMk id="33" creationId="{A7009A0A-BEF5-4EAC-AF15-E4F9F002E239}"/>
          </ac:spMkLst>
        </pc:spChg>
        <pc:picChg chg="mod">
          <ac:chgData name="abdulrahman wael" userId="b7b1fbca-2289-4f60-a1f5-affb47b5f0e4" providerId="ADAL" clId="{B14F03AA-5B16-40E1-BF4D-90125EB668BB}" dt="2025-04-03T12:34:09.011" v="500" actId="26606"/>
          <ac:picMkLst>
            <pc:docMk/>
            <pc:sldMk cId="2382783931" sldId="320"/>
            <ac:picMk id="7" creationId="{434DA116-8CD9-AF80-4BBF-27A4B79808A9}"/>
          </ac:picMkLst>
        </pc:picChg>
      </pc:sldChg>
      <pc:sldChg chg="del">
        <pc:chgData name="abdulrahman wael" userId="b7b1fbca-2289-4f60-a1f5-affb47b5f0e4" providerId="ADAL" clId="{B14F03AA-5B16-40E1-BF4D-90125EB668BB}" dt="2025-04-03T11:49:59.371" v="122" actId="2696"/>
        <pc:sldMkLst>
          <pc:docMk/>
          <pc:sldMk cId="3535087431" sldId="320"/>
        </pc:sldMkLst>
      </pc:sldChg>
      <pc:sldChg chg="addSp delSp modSp add mod setBg delDesignElem">
        <pc:chgData name="abdulrahman wael" userId="b7b1fbca-2289-4f60-a1f5-affb47b5f0e4" providerId="ADAL" clId="{B14F03AA-5B16-40E1-BF4D-90125EB668BB}" dt="2025-04-03T12:34:21.128" v="503" actId="26606"/>
        <pc:sldMkLst>
          <pc:docMk/>
          <pc:sldMk cId="302873067" sldId="321"/>
        </pc:sldMkLst>
        <pc:spChg chg="add">
          <ac:chgData name="abdulrahman wael" userId="b7b1fbca-2289-4f60-a1f5-affb47b5f0e4" providerId="ADAL" clId="{B14F03AA-5B16-40E1-BF4D-90125EB668BB}" dt="2025-04-03T12:34:21.128" v="503" actId="26606"/>
          <ac:spMkLst>
            <pc:docMk/>
            <pc:sldMk cId="302873067" sldId="321"/>
            <ac:spMk id="8" creationId="{AB8C311F-7253-4AED-9701-7FC0708C41C7}"/>
          </ac:spMkLst>
        </pc:spChg>
        <pc:spChg chg="add">
          <ac:chgData name="abdulrahman wael" userId="b7b1fbca-2289-4f60-a1f5-affb47b5f0e4" providerId="ADAL" clId="{B14F03AA-5B16-40E1-BF4D-90125EB668BB}" dt="2025-04-03T12:34:21.128" v="503" actId="26606"/>
          <ac:spMkLst>
            <pc:docMk/>
            <pc:sldMk cId="302873067" sldId="321"/>
            <ac:spMk id="10" creationId="{E2384209-CB15-4CDF-9D31-C44FD9A3F20D}"/>
          </ac:spMkLst>
        </pc:spChg>
        <pc:spChg chg="add">
          <ac:chgData name="abdulrahman wael" userId="b7b1fbca-2289-4f60-a1f5-affb47b5f0e4" providerId="ADAL" clId="{B14F03AA-5B16-40E1-BF4D-90125EB668BB}" dt="2025-04-03T12:34:21.128" v="503" actId="26606"/>
          <ac:spMkLst>
            <pc:docMk/>
            <pc:sldMk cId="302873067" sldId="321"/>
            <ac:spMk id="12" creationId="{2633B3B5-CC90-43F0-8714-D31D1F3F0209}"/>
          </ac:spMkLst>
        </pc:spChg>
        <pc:spChg chg="add">
          <ac:chgData name="abdulrahman wael" userId="b7b1fbca-2289-4f60-a1f5-affb47b5f0e4" providerId="ADAL" clId="{B14F03AA-5B16-40E1-BF4D-90125EB668BB}" dt="2025-04-03T12:34:21.128" v="503" actId="26606"/>
          <ac:spMkLst>
            <pc:docMk/>
            <pc:sldMk cId="302873067" sldId="321"/>
            <ac:spMk id="14" creationId="{A8D57A06-A426-446D-B02C-A2DC6B62E45E}"/>
          </ac:spMkLst>
        </pc:spChg>
        <pc:picChg chg="mod">
          <ac:chgData name="abdulrahman wael" userId="b7b1fbca-2289-4f60-a1f5-affb47b5f0e4" providerId="ADAL" clId="{B14F03AA-5B16-40E1-BF4D-90125EB668BB}" dt="2025-04-03T12:34:21.128" v="503" actId="26606"/>
          <ac:picMkLst>
            <pc:docMk/>
            <pc:sldMk cId="302873067" sldId="321"/>
            <ac:picMk id="3" creationId="{B3FD32BD-B6B4-8C2D-3572-238D72805E6F}"/>
          </ac:picMkLst>
        </pc:picChg>
      </pc:sldChg>
      <pc:sldChg chg="del">
        <pc:chgData name="abdulrahman wael" userId="b7b1fbca-2289-4f60-a1f5-affb47b5f0e4" providerId="ADAL" clId="{B14F03AA-5B16-40E1-BF4D-90125EB668BB}" dt="2025-04-03T11:49:59.371" v="122" actId="2696"/>
        <pc:sldMkLst>
          <pc:docMk/>
          <pc:sldMk cId="2985647779" sldId="321"/>
        </pc:sldMkLst>
      </pc:sldChg>
      <pc:sldChg chg="addSp delSp modSp add mod setBg delDesignElem">
        <pc:chgData name="abdulrahman wael" userId="b7b1fbca-2289-4f60-a1f5-affb47b5f0e4" providerId="ADAL" clId="{B14F03AA-5B16-40E1-BF4D-90125EB668BB}" dt="2025-04-03T12:34:26.102" v="504" actId="26606"/>
        <pc:sldMkLst>
          <pc:docMk/>
          <pc:sldMk cId="2509573760" sldId="322"/>
        </pc:sldMkLst>
        <pc:spChg chg="mod">
          <ac:chgData name="abdulrahman wael" userId="b7b1fbca-2289-4f60-a1f5-affb47b5f0e4" providerId="ADAL" clId="{B14F03AA-5B16-40E1-BF4D-90125EB668BB}" dt="2025-04-03T12:34:26.102" v="504" actId="26606"/>
          <ac:spMkLst>
            <pc:docMk/>
            <pc:sldMk cId="2509573760" sldId="322"/>
            <ac:spMk id="2" creationId="{71114D89-B666-8F48-7FEE-1F81C3E83D76}"/>
          </ac:spMkLst>
        </pc:spChg>
        <pc:spChg chg="add">
          <ac:chgData name="abdulrahman wael" userId="b7b1fbca-2289-4f60-a1f5-affb47b5f0e4" providerId="ADAL" clId="{B14F03AA-5B16-40E1-BF4D-90125EB668BB}" dt="2025-04-03T12:34:26.102" v="504" actId="26606"/>
          <ac:spMkLst>
            <pc:docMk/>
            <pc:sldMk cId="2509573760" sldId="322"/>
            <ac:spMk id="11" creationId="{A8384FB5-9ADC-4DDC-881B-597D56F5B15D}"/>
          </ac:spMkLst>
        </pc:spChg>
        <pc:spChg chg="add">
          <ac:chgData name="abdulrahman wael" userId="b7b1fbca-2289-4f60-a1f5-affb47b5f0e4" providerId="ADAL" clId="{B14F03AA-5B16-40E1-BF4D-90125EB668BB}" dt="2025-04-03T12:34:26.102" v="504" actId="26606"/>
          <ac:spMkLst>
            <pc:docMk/>
            <pc:sldMk cId="2509573760" sldId="322"/>
            <ac:spMk id="13" creationId="{91E5A9A7-95C6-4F4F-B00E-C82E07FE62EF}"/>
          </ac:spMkLst>
        </pc:spChg>
        <pc:spChg chg="add">
          <ac:chgData name="abdulrahman wael" userId="b7b1fbca-2289-4f60-a1f5-affb47b5f0e4" providerId="ADAL" clId="{B14F03AA-5B16-40E1-BF4D-90125EB668BB}" dt="2025-04-03T12:34:26.102" v="504" actId="26606"/>
          <ac:spMkLst>
            <pc:docMk/>
            <pc:sldMk cId="2509573760" sldId="322"/>
            <ac:spMk id="15" creationId="{D07DD2DE-F619-49DD-B5E7-03A290FF4ED1}"/>
          </ac:spMkLst>
        </pc:spChg>
        <pc:spChg chg="add">
          <ac:chgData name="abdulrahman wael" userId="b7b1fbca-2289-4f60-a1f5-affb47b5f0e4" providerId="ADAL" clId="{B14F03AA-5B16-40E1-BF4D-90125EB668BB}" dt="2025-04-03T12:34:26.102" v="504" actId="26606"/>
          <ac:spMkLst>
            <pc:docMk/>
            <pc:sldMk cId="2509573760" sldId="322"/>
            <ac:spMk id="17" creationId="{85149191-5F60-4A28-AAFF-039F96B0F3EC}"/>
          </ac:spMkLst>
        </pc:spChg>
        <pc:spChg chg="add">
          <ac:chgData name="abdulrahman wael" userId="b7b1fbca-2289-4f60-a1f5-affb47b5f0e4" providerId="ADAL" clId="{B14F03AA-5B16-40E1-BF4D-90125EB668BB}" dt="2025-04-03T12:34:26.102" v="504" actId="26606"/>
          <ac:spMkLst>
            <pc:docMk/>
            <pc:sldMk cId="2509573760" sldId="322"/>
            <ac:spMk id="19" creationId="{F8260ED5-17F7-4158-B241-D51DD4CF1B7E}"/>
          </ac:spMkLst>
        </pc:spChg>
        <pc:picChg chg="mod">
          <ac:chgData name="abdulrahman wael" userId="b7b1fbca-2289-4f60-a1f5-affb47b5f0e4" providerId="ADAL" clId="{B14F03AA-5B16-40E1-BF4D-90125EB668BB}" dt="2025-04-03T12:34:26.102" v="504" actId="26606"/>
          <ac:picMkLst>
            <pc:docMk/>
            <pc:sldMk cId="2509573760" sldId="322"/>
            <ac:picMk id="6" creationId="{AC3D6642-B082-1E83-A38B-58E12F81FEEE}"/>
          </ac:picMkLst>
        </pc:picChg>
      </pc:sldChg>
      <pc:sldChg chg="del">
        <pc:chgData name="abdulrahman wael" userId="b7b1fbca-2289-4f60-a1f5-affb47b5f0e4" providerId="ADAL" clId="{B14F03AA-5B16-40E1-BF4D-90125EB668BB}" dt="2025-04-03T11:49:59.371" v="122" actId="2696"/>
        <pc:sldMkLst>
          <pc:docMk/>
          <pc:sldMk cId="3511871570" sldId="322"/>
        </pc:sldMkLst>
      </pc:sldChg>
      <pc:sldChg chg="addSp delSp modSp add mod setBg delDesignElem">
        <pc:chgData name="abdulrahman wael" userId="b7b1fbca-2289-4f60-a1f5-affb47b5f0e4" providerId="ADAL" clId="{B14F03AA-5B16-40E1-BF4D-90125EB668BB}" dt="2025-04-03T12:34:38.870" v="505" actId="26606"/>
        <pc:sldMkLst>
          <pc:docMk/>
          <pc:sldMk cId="1193501152" sldId="323"/>
        </pc:sldMkLst>
        <pc:spChg chg="add">
          <ac:chgData name="abdulrahman wael" userId="b7b1fbca-2289-4f60-a1f5-affb47b5f0e4" providerId="ADAL" clId="{B14F03AA-5B16-40E1-BF4D-90125EB668BB}" dt="2025-04-03T12:34:38.870" v="505" actId="26606"/>
          <ac:spMkLst>
            <pc:docMk/>
            <pc:sldMk cId="1193501152" sldId="323"/>
            <ac:spMk id="9" creationId="{AB8C311F-7253-4AED-9701-7FC0708C41C7}"/>
          </ac:spMkLst>
        </pc:spChg>
        <pc:spChg chg="add">
          <ac:chgData name="abdulrahman wael" userId="b7b1fbca-2289-4f60-a1f5-affb47b5f0e4" providerId="ADAL" clId="{B14F03AA-5B16-40E1-BF4D-90125EB668BB}" dt="2025-04-03T12:34:38.870" v="505" actId="26606"/>
          <ac:spMkLst>
            <pc:docMk/>
            <pc:sldMk cId="1193501152" sldId="323"/>
            <ac:spMk id="11" creationId="{E2384209-CB15-4CDF-9D31-C44FD9A3F20D}"/>
          </ac:spMkLst>
        </pc:spChg>
        <pc:spChg chg="add">
          <ac:chgData name="abdulrahman wael" userId="b7b1fbca-2289-4f60-a1f5-affb47b5f0e4" providerId="ADAL" clId="{B14F03AA-5B16-40E1-BF4D-90125EB668BB}" dt="2025-04-03T12:34:38.870" v="505" actId="26606"/>
          <ac:spMkLst>
            <pc:docMk/>
            <pc:sldMk cId="1193501152" sldId="323"/>
            <ac:spMk id="13" creationId="{2633B3B5-CC90-43F0-8714-D31D1F3F0209}"/>
          </ac:spMkLst>
        </pc:spChg>
        <pc:spChg chg="add">
          <ac:chgData name="abdulrahman wael" userId="b7b1fbca-2289-4f60-a1f5-affb47b5f0e4" providerId="ADAL" clId="{B14F03AA-5B16-40E1-BF4D-90125EB668BB}" dt="2025-04-03T12:34:38.870" v="505" actId="26606"/>
          <ac:spMkLst>
            <pc:docMk/>
            <pc:sldMk cId="1193501152" sldId="323"/>
            <ac:spMk id="15" creationId="{A8D57A06-A426-446D-B02C-A2DC6B62E45E}"/>
          </ac:spMkLst>
        </pc:spChg>
        <pc:picChg chg="mod">
          <ac:chgData name="abdulrahman wael" userId="b7b1fbca-2289-4f60-a1f5-affb47b5f0e4" providerId="ADAL" clId="{B14F03AA-5B16-40E1-BF4D-90125EB668BB}" dt="2025-04-03T12:34:38.870" v="505" actId="26606"/>
          <ac:picMkLst>
            <pc:docMk/>
            <pc:sldMk cId="1193501152" sldId="323"/>
            <ac:picMk id="4" creationId="{7F4C12D9-649F-2F4C-FF7B-EB5AAC3794CD}"/>
          </ac:picMkLst>
        </pc:picChg>
      </pc:sldChg>
      <pc:sldChg chg="del">
        <pc:chgData name="abdulrahman wael" userId="b7b1fbca-2289-4f60-a1f5-affb47b5f0e4" providerId="ADAL" clId="{B14F03AA-5B16-40E1-BF4D-90125EB668BB}" dt="2025-04-03T11:49:59.371" v="122" actId="2696"/>
        <pc:sldMkLst>
          <pc:docMk/>
          <pc:sldMk cId="2522059538" sldId="323"/>
        </pc:sldMkLst>
      </pc:sldChg>
      <pc:sldChg chg="delSp del mod">
        <pc:chgData name="abdulrahman wael" userId="b7b1fbca-2289-4f60-a1f5-affb47b5f0e4" providerId="ADAL" clId="{B14F03AA-5B16-40E1-BF4D-90125EB668BB}" dt="2025-04-03T11:28:43.526" v="14" actId="47"/>
        <pc:sldMkLst>
          <pc:docMk/>
          <pc:sldMk cId="1373387948" sldId="324"/>
        </pc:sldMkLst>
      </pc:sldChg>
      <pc:sldChg chg="addSp delSp modSp add mod setBg">
        <pc:chgData name="abdulrahman wael" userId="b7b1fbca-2289-4f60-a1f5-affb47b5f0e4" providerId="ADAL" clId="{B14F03AA-5B16-40E1-BF4D-90125EB668BB}" dt="2025-04-03T12:40:08.046" v="547" actId="14100"/>
        <pc:sldMkLst>
          <pc:docMk/>
          <pc:sldMk cId="2122390575" sldId="325"/>
        </pc:sldMkLst>
        <pc:spChg chg="mod ord">
          <ac:chgData name="abdulrahman wael" userId="b7b1fbca-2289-4f60-a1f5-affb47b5f0e4" providerId="ADAL" clId="{B14F03AA-5B16-40E1-BF4D-90125EB668BB}" dt="2025-04-03T12:39:52.097" v="543" actId="26606"/>
          <ac:spMkLst>
            <pc:docMk/>
            <pc:sldMk cId="2122390575" sldId="325"/>
            <ac:spMk id="4" creationId="{EF3A1A49-CA2C-8364-AAA4-15F7B0FE4953}"/>
          </ac:spMkLst>
        </pc:spChg>
        <pc:spChg chg="add">
          <ac:chgData name="abdulrahman wael" userId="b7b1fbca-2289-4f60-a1f5-affb47b5f0e4" providerId="ADAL" clId="{B14F03AA-5B16-40E1-BF4D-90125EB668BB}" dt="2025-04-03T12:39:52.097" v="543" actId="26606"/>
          <ac:spMkLst>
            <pc:docMk/>
            <pc:sldMk cId="2122390575" sldId="325"/>
            <ac:spMk id="22" creationId="{A8384FB5-9ADC-4DDC-881B-597D56F5B15D}"/>
          </ac:spMkLst>
        </pc:spChg>
        <pc:spChg chg="add">
          <ac:chgData name="abdulrahman wael" userId="b7b1fbca-2289-4f60-a1f5-affb47b5f0e4" providerId="ADAL" clId="{B14F03AA-5B16-40E1-BF4D-90125EB668BB}" dt="2025-04-03T12:39:52.097" v="543" actId="26606"/>
          <ac:spMkLst>
            <pc:docMk/>
            <pc:sldMk cId="2122390575" sldId="325"/>
            <ac:spMk id="24" creationId="{1199E1B1-A8C0-4FE8-A5A8-1CB41D69F857}"/>
          </ac:spMkLst>
        </pc:spChg>
        <pc:spChg chg="add">
          <ac:chgData name="abdulrahman wael" userId="b7b1fbca-2289-4f60-a1f5-affb47b5f0e4" providerId="ADAL" clId="{B14F03AA-5B16-40E1-BF4D-90125EB668BB}" dt="2025-04-03T12:39:52.097" v="543" actId="26606"/>
          <ac:spMkLst>
            <pc:docMk/>
            <pc:sldMk cId="2122390575" sldId="325"/>
            <ac:spMk id="26" creationId="{84A8DE83-DE75-4B41-9DB4-A7EC0B0DEC0B}"/>
          </ac:spMkLst>
        </pc:spChg>
        <pc:spChg chg="add">
          <ac:chgData name="abdulrahman wael" userId="b7b1fbca-2289-4f60-a1f5-affb47b5f0e4" providerId="ADAL" clId="{B14F03AA-5B16-40E1-BF4D-90125EB668BB}" dt="2025-04-03T12:39:52.097" v="543" actId="26606"/>
          <ac:spMkLst>
            <pc:docMk/>
            <pc:sldMk cId="2122390575" sldId="325"/>
            <ac:spMk id="28" creationId="{A7009A0A-BEF5-4EAC-AF15-E4F9F002E239}"/>
          </ac:spMkLst>
        </pc:spChg>
        <pc:picChg chg="mod">
          <ac:chgData name="abdulrahman wael" userId="b7b1fbca-2289-4f60-a1f5-affb47b5f0e4" providerId="ADAL" clId="{B14F03AA-5B16-40E1-BF4D-90125EB668BB}" dt="2025-04-03T12:40:08.046" v="547" actId="14100"/>
          <ac:picMkLst>
            <pc:docMk/>
            <pc:sldMk cId="2122390575" sldId="325"/>
            <ac:picMk id="2" creationId="{00000000-0000-0000-0000-000000000000}"/>
          </ac:picMkLst>
        </pc:picChg>
      </pc:sldChg>
      <pc:sldChg chg="addSp modSp del mod">
        <pc:chgData name="abdulrahman wael" userId="b7b1fbca-2289-4f60-a1f5-affb47b5f0e4" providerId="ADAL" clId="{B14F03AA-5B16-40E1-BF4D-90125EB668BB}" dt="2025-04-03T11:56:34.657" v="142" actId="2696"/>
        <pc:sldMkLst>
          <pc:docMk/>
          <pc:sldMk cId="3651550021" sldId="325"/>
        </pc:sldMkLst>
      </pc:sldChg>
      <pc:sldChg chg="del">
        <pc:chgData name="abdulrahman wael" userId="b7b1fbca-2289-4f60-a1f5-affb47b5f0e4" providerId="ADAL" clId="{B14F03AA-5B16-40E1-BF4D-90125EB668BB}" dt="2025-04-03T11:56:34.657" v="142" actId="2696"/>
        <pc:sldMkLst>
          <pc:docMk/>
          <pc:sldMk cId="2156775781" sldId="326"/>
        </pc:sldMkLst>
      </pc:sldChg>
      <pc:sldChg chg="addSp modSp add mod setBg">
        <pc:chgData name="abdulrahman wael" userId="b7b1fbca-2289-4f60-a1f5-affb47b5f0e4" providerId="ADAL" clId="{B14F03AA-5B16-40E1-BF4D-90125EB668BB}" dt="2025-04-03T12:39:44.432" v="542" actId="26606"/>
        <pc:sldMkLst>
          <pc:docMk/>
          <pc:sldMk cId="2464543293" sldId="326"/>
        </pc:sldMkLst>
        <pc:spChg chg="add">
          <ac:chgData name="abdulrahman wael" userId="b7b1fbca-2289-4f60-a1f5-affb47b5f0e4" providerId="ADAL" clId="{B14F03AA-5B16-40E1-BF4D-90125EB668BB}" dt="2025-04-03T12:39:44.432" v="542" actId="26606"/>
          <ac:spMkLst>
            <pc:docMk/>
            <pc:sldMk cId="2464543293" sldId="326"/>
            <ac:spMk id="7" creationId="{AB8C311F-7253-4AED-9701-7FC0708C41C7}"/>
          </ac:spMkLst>
        </pc:spChg>
        <pc:spChg chg="add">
          <ac:chgData name="abdulrahman wael" userId="b7b1fbca-2289-4f60-a1f5-affb47b5f0e4" providerId="ADAL" clId="{B14F03AA-5B16-40E1-BF4D-90125EB668BB}" dt="2025-04-03T12:39:44.432" v="542" actId="26606"/>
          <ac:spMkLst>
            <pc:docMk/>
            <pc:sldMk cId="2464543293" sldId="326"/>
            <ac:spMk id="9" creationId="{E2384209-CB15-4CDF-9D31-C44FD9A3F20D}"/>
          </ac:spMkLst>
        </pc:spChg>
        <pc:spChg chg="add">
          <ac:chgData name="abdulrahman wael" userId="b7b1fbca-2289-4f60-a1f5-affb47b5f0e4" providerId="ADAL" clId="{B14F03AA-5B16-40E1-BF4D-90125EB668BB}" dt="2025-04-03T12:39:44.432" v="542" actId="26606"/>
          <ac:spMkLst>
            <pc:docMk/>
            <pc:sldMk cId="2464543293" sldId="326"/>
            <ac:spMk id="11" creationId="{2633B3B5-CC90-43F0-8714-D31D1F3F0209}"/>
          </ac:spMkLst>
        </pc:spChg>
        <pc:spChg chg="add">
          <ac:chgData name="abdulrahman wael" userId="b7b1fbca-2289-4f60-a1f5-affb47b5f0e4" providerId="ADAL" clId="{B14F03AA-5B16-40E1-BF4D-90125EB668BB}" dt="2025-04-03T12:39:44.432" v="542" actId="26606"/>
          <ac:spMkLst>
            <pc:docMk/>
            <pc:sldMk cId="2464543293" sldId="326"/>
            <ac:spMk id="13" creationId="{A8D57A06-A426-446D-B02C-A2DC6B62E45E}"/>
          </ac:spMkLst>
        </pc:spChg>
        <pc:picChg chg="mod">
          <ac:chgData name="abdulrahman wael" userId="b7b1fbca-2289-4f60-a1f5-affb47b5f0e4" providerId="ADAL" clId="{B14F03AA-5B16-40E1-BF4D-90125EB668BB}" dt="2025-04-03T12:39:44.432" v="542" actId="26606"/>
          <ac:picMkLst>
            <pc:docMk/>
            <pc:sldMk cId="2464543293" sldId="326"/>
            <ac:picMk id="2" creationId="{00000000-0000-0000-0000-000000000000}"/>
          </ac:picMkLst>
        </pc:picChg>
      </pc:sldChg>
      <pc:sldChg chg="add">
        <pc:chgData name="abdulrahman wael" userId="b7b1fbca-2289-4f60-a1f5-affb47b5f0e4" providerId="ADAL" clId="{B14F03AA-5B16-40E1-BF4D-90125EB668BB}" dt="2025-04-03T11:56:39.189" v="143"/>
        <pc:sldMkLst>
          <pc:docMk/>
          <pc:sldMk cId="241631987" sldId="327"/>
        </pc:sldMkLst>
      </pc:sldChg>
      <pc:sldChg chg="addSp modSp del mod">
        <pc:chgData name="abdulrahman wael" userId="b7b1fbca-2289-4f60-a1f5-affb47b5f0e4" providerId="ADAL" clId="{B14F03AA-5B16-40E1-BF4D-90125EB668BB}" dt="2025-04-03T11:56:34.657" v="142" actId="2696"/>
        <pc:sldMkLst>
          <pc:docMk/>
          <pc:sldMk cId="3673283727" sldId="327"/>
        </pc:sldMkLst>
      </pc:sldChg>
      <pc:sldChg chg="addSp modSp add mod setBg">
        <pc:chgData name="abdulrahman wael" userId="b7b1fbca-2289-4f60-a1f5-affb47b5f0e4" providerId="ADAL" clId="{B14F03AA-5B16-40E1-BF4D-90125EB668BB}" dt="2025-04-03T12:40:53.239" v="548" actId="26606"/>
        <pc:sldMkLst>
          <pc:docMk/>
          <pc:sldMk cId="1762894472" sldId="328"/>
        </pc:sldMkLst>
        <pc:spChg chg="add">
          <ac:chgData name="abdulrahman wael" userId="b7b1fbca-2289-4f60-a1f5-affb47b5f0e4" providerId="ADAL" clId="{B14F03AA-5B16-40E1-BF4D-90125EB668BB}" dt="2025-04-03T12:40:53.239" v="548" actId="26606"/>
          <ac:spMkLst>
            <pc:docMk/>
            <pc:sldMk cId="1762894472" sldId="328"/>
            <ac:spMk id="7" creationId="{AB8C311F-7253-4AED-9701-7FC0708C41C7}"/>
          </ac:spMkLst>
        </pc:spChg>
        <pc:spChg chg="add">
          <ac:chgData name="abdulrahman wael" userId="b7b1fbca-2289-4f60-a1f5-affb47b5f0e4" providerId="ADAL" clId="{B14F03AA-5B16-40E1-BF4D-90125EB668BB}" dt="2025-04-03T12:40:53.239" v="548" actId="26606"/>
          <ac:spMkLst>
            <pc:docMk/>
            <pc:sldMk cId="1762894472" sldId="328"/>
            <ac:spMk id="9" creationId="{E2384209-CB15-4CDF-9D31-C44FD9A3F20D}"/>
          </ac:spMkLst>
        </pc:spChg>
        <pc:spChg chg="add">
          <ac:chgData name="abdulrahman wael" userId="b7b1fbca-2289-4f60-a1f5-affb47b5f0e4" providerId="ADAL" clId="{B14F03AA-5B16-40E1-BF4D-90125EB668BB}" dt="2025-04-03T12:40:53.239" v="548" actId="26606"/>
          <ac:spMkLst>
            <pc:docMk/>
            <pc:sldMk cId="1762894472" sldId="328"/>
            <ac:spMk id="11" creationId="{2633B3B5-CC90-43F0-8714-D31D1F3F0209}"/>
          </ac:spMkLst>
        </pc:spChg>
        <pc:spChg chg="add">
          <ac:chgData name="abdulrahman wael" userId="b7b1fbca-2289-4f60-a1f5-affb47b5f0e4" providerId="ADAL" clId="{B14F03AA-5B16-40E1-BF4D-90125EB668BB}" dt="2025-04-03T12:40:53.239" v="548" actId="26606"/>
          <ac:spMkLst>
            <pc:docMk/>
            <pc:sldMk cId="1762894472" sldId="328"/>
            <ac:spMk id="13" creationId="{A8D57A06-A426-446D-B02C-A2DC6B62E45E}"/>
          </ac:spMkLst>
        </pc:spChg>
        <pc:picChg chg="mod">
          <ac:chgData name="abdulrahman wael" userId="b7b1fbca-2289-4f60-a1f5-affb47b5f0e4" providerId="ADAL" clId="{B14F03AA-5B16-40E1-BF4D-90125EB668BB}" dt="2025-04-03T12:40:53.239" v="548" actId="26606"/>
          <ac:picMkLst>
            <pc:docMk/>
            <pc:sldMk cId="1762894472" sldId="328"/>
            <ac:picMk id="2" creationId="{00000000-0000-0000-0000-000000000000}"/>
          </ac:picMkLst>
        </pc:picChg>
      </pc:sldChg>
      <pc:sldChg chg="del">
        <pc:chgData name="abdulrahman wael" userId="b7b1fbca-2289-4f60-a1f5-affb47b5f0e4" providerId="ADAL" clId="{B14F03AA-5B16-40E1-BF4D-90125EB668BB}" dt="2025-04-03T11:56:34.657" v="142" actId="2696"/>
        <pc:sldMkLst>
          <pc:docMk/>
          <pc:sldMk cId="2404645185" sldId="328"/>
        </pc:sldMkLst>
      </pc:sldChg>
      <pc:sldChg chg="addSp modSp del mod">
        <pc:chgData name="abdulrahman wael" userId="b7b1fbca-2289-4f60-a1f5-affb47b5f0e4" providerId="ADAL" clId="{B14F03AA-5B16-40E1-BF4D-90125EB668BB}" dt="2025-04-03T11:56:34.657" v="142" actId="2696"/>
        <pc:sldMkLst>
          <pc:docMk/>
          <pc:sldMk cId="1034846469" sldId="329"/>
        </pc:sldMkLst>
      </pc:sldChg>
      <pc:sldChg chg="add">
        <pc:chgData name="abdulrahman wael" userId="b7b1fbca-2289-4f60-a1f5-affb47b5f0e4" providerId="ADAL" clId="{B14F03AA-5B16-40E1-BF4D-90125EB668BB}" dt="2025-04-03T11:56:39.189" v="143"/>
        <pc:sldMkLst>
          <pc:docMk/>
          <pc:sldMk cId="3005045166" sldId="329"/>
        </pc:sldMkLst>
      </pc:sldChg>
      <pc:sldChg chg="addSp modSp add mod setBg">
        <pc:chgData name="abdulrahman wael" userId="b7b1fbca-2289-4f60-a1f5-affb47b5f0e4" providerId="ADAL" clId="{B14F03AA-5B16-40E1-BF4D-90125EB668BB}" dt="2025-04-03T12:41:00.597" v="549" actId="26606"/>
        <pc:sldMkLst>
          <pc:docMk/>
          <pc:sldMk cId="932810293" sldId="330"/>
        </pc:sldMkLst>
        <pc:spChg chg="add">
          <ac:chgData name="abdulrahman wael" userId="b7b1fbca-2289-4f60-a1f5-affb47b5f0e4" providerId="ADAL" clId="{B14F03AA-5B16-40E1-BF4D-90125EB668BB}" dt="2025-04-03T12:41:00.597" v="549" actId="26606"/>
          <ac:spMkLst>
            <pc:docMk/>
            <pc:sldMk cId="932810293" sldId="330"/>
            <ac:spMk id="7" creationId="{AB8C311F-7253-4AED-9701-7FC0708C41C7}"/>
          </ac:spMkLst>
        </pc:spChg>
        <pc:spChg chg="add">
          <ac:chgData name="abdulrahman wael" userId="b7b1fbca-2289-4f60-a1f5-affb47b5f0e4" providerId="ADAL" clId="{B14F03AA-5B16-40E1-BF4D-90125EB668BB}" dt="2025-04-03T12:41:00.597" v="549" actId="26606"/>
          <ac:spMkLst>
            <pc:docMk/>
            <pc:sldMk cId="932810293" sldId="330"/>
            <ac:spMk id="9" creationId="{E2384209-CB15-4CDF-9D31-C44FD9A3F20D}"/>
          </ac:spMkLst>
        </pc:spChg>
        <pc:spChg chg="add">
          <ac:chgData name="abdulrahman wael" userId="b7b1fbca-2289-4f60-a1f5-affb47b5f0e4" providerId="ADAL" clId="{B14F03AA-5B16-40E1-BF4D-90125EB668BB}" dt="2025-04-03T12:41:00.597" v="549" actId="26606"/>
          <ac:spMkLst>
            <pc:docMk/>
            <pc:sldMk cId="932810293" sldId="330"/>
            <ac:spMk id="11" creationId="{2633B3B5-CC90-43F0-8714-D31D1F3F0209}"/>
          </ac:spMkLst>
        </pc:spChg>
        <pc:spChg chg="add">
          <ac:chgData name="abdulrahman wael" userId="b7b1fbca-2289-4f60-a1f5-affb47b5f0e4" providerId="ADAL" clId="{B14F03AA-5B16-40E1-BF4D-90125EB668BB}" dt="2025-04-03T12:41:00.597" v="549" actId="26606"/>
          <ac:spMkLst>
            <pc:docMk/>
            <pc:sldMk cId="932810293" sldId="330"/>
            <ac:spMk id="13" creationId="{A8D57A06-A426-446D-B02C-A2DC6B62E45E}"/>
          </ac:spMkLst>
        </pc:spChg>
        <pc:picChg chg="mod">
          <ac:chgData name="abdulrahman wael" userId="b7b1fbca-2289-4f60-a1f5-affb47b5f0e4" providerId="ADAL" clId="{B14F03AA-5B16-40E1-BF4D-90125EB668BB}" dt="2025-04-03T12:41:00.597" v="549" actId="26606"/>
          <ac:picMkLst>
            <pc:docMk/>
            <pc:sldMk cId="932810293" sldId="330"/>
            <ac:picMk id="2" creationId="{00000000-0000-0000-0000-000000000000}"/>
          </ac:picMkLst>
        </pc:picChg>
      </pc:sldChg>
      <pc:sldChg chg="del">
        <pc:chgData name="abdulrahman wael" userId="b7b1fbca-2289-4f60-a1f5-affb47b5f0e4" providerId="ADAL" clId="{B14F03AA-5B16-40E1-BF4D-90125EB668BB}" dt="2025-04-03T11:56:34.657" v="142" actId="2696"/>
        <pc:sldMkLst>
          <pc:docMk/>
          <pc:sldMk cId="2896825781" sldId="330"/>
        </pc:sldMkLst>
      </pc:sldChg>
      <pc:sldChg chg="addSp delSp modSp new mod setBg">
        <pc:chgData name="abdulrahman wael" userId="b7b1fbca-2289-4f60-a1f5-affb47b5f0e4" providerId="ADAL" clId="{B14F03AA-5B16-40E1-BF4D-90125EB668BB}" dt="2025-04-03T12:14:15.970" v="307" actId="14100"/>
        <pc:sldMkLst>
          <pc:docMk/>
          <pc:sldMk cId="890743005" sldId="331"/>
        </pc:sldMkLst>
        <pc:spChg chg="mod">
          <ac:chgData name="abdulrahman wael" userId="b7b1fbca-2289-4f60-a1f5-affb47b5f0e4" providerId="ADAL" clId="{B14F03AA-5B16-40E1-BF4D-90125EB668BB}" dt="2025-04-03T12:13:53.151" v="302" actId="26606"/>
          <ac:spMkLst>
            <pc:docMk/>
            <pc:sldMk cId="890743005" sldId="331"/>
            <ac:spMk id="2" creationId="{18CE1A0D-2C3A-7609-3656-7F7C799DD830}"/>
          </ac:spMkLst>
        </pc:spChg>
        <pc:spChg chg="add">
          <ac:chgData name="abdulrahman wael" userId="b7b1fbca-2289-4f60-a1f5-affb47b5f0e4" providerId="ADAL" clId="{B14F03AA-5B16-40E1-BF4D-90125EB668BB}" dt="2025-04-03T12:13:53.151" v="302" actId="26606"/>
          <ac:spMkLst>
            <pc:docMk/>
            <pc:sldMk cId="890743005" sldId="331"/>
            <ac:spMk id="14" creationId="{B712E947-0734-45F9-9C4F-41114EC3A33E}"/>
          </ac:spMkLst>
        </pc:spChg>
        <pc:grpChg chg="add">
          <ac:chgData name="abdulrahman wael" userId="b7b1fbca-2289-4f60-a1f5-affb47b5f0e4" providerId="ADAL" clId="{B14F03AA-5B16-40E1-BF4D-90125EB668BB}" dt="2025-04-03T12:13:53.151" v="302" actId="26606"/>
          <ac:grpSpMkLst>
            <pc:docMk/>
            <pc:sldMk cId="890743005" sldId="331"/>
            <ac:grpSpMk id="16" creationId="{12B3290A-D3BF-4B87-B55B-FD9A98B49727}"/>
          </ac:grpSpMkLst>
        </pc:grpChg>
        <pc:picChg chg="add mod ord">
          <ac:chgData name="abdulrahman wael" userId="b7b1fbca-2289-4f60-a1f5-affb47b5f0e4" providerId="ADAL" clId="{B14F03AA-5B16-40E1-BF4D-90125EB668BB}" dt="2025-04-03T12:14:15.970" v="307" actId="14100"/>
          <ac:picMkLst>
            <pc:docMk/>
            <pc:sldMk cId="890743005" sldId="331"/>
            <ac:picMk id="5" creationId="{03C4C9F3-D91D-A20C-6B82-F3C41FD6811B}"/>
          </ac:picMkLst>
        </pc:picChg>
        <pc:picChg chg="add mod">
          <ac:chgData name="abdulrahman wael" userId="b7b1fbca-2289-4f60-a1f5-affb47b5f0e4" providerId="ADAL" clId="{B14F03AA-5B16-40E1-BF4D-90125EB668BB}" dt="2025-04-03T12:14:08.191" v="305" actId="14100"/>
          <ac:picMkLst>
            <pc:docMk/>
            <pc:sldMk cId="890743005" sldId="331"/>
            <ac:picMk id="7" creationId="{ED7EBEB4-4B28-31EC-CA8C-4F036C88CC9F}"/>
          </ac:picMkLst>
        </pc:picChg>
      </pc:sldChg>
      <pc:sldChg chg="addSp delSp modSp new mod setBg">
        <pc:chgData name="abdulrahman wael" userId="b7b1fbca-2289-4f60-a1f5-affb47b5f0e4" providerId="ADAL" clId="{B14F03AA-5B16-40E1-BF4D-90125EB668BB}" dt="2025-04-03T12:15:30.543" v="311" actId="14100"/>
        <pc:sldMkLst>
          <pc:docMk/>
          <pc:sldMk cId="1738433177" sldId="332"/>
        </pc:sldMkLst>
        <pc:spChg chg="mod">
          <ac:chgData name="abdulrahman wael" userId="b7b1fbca-2289-4f60-a1f5-affb47b5f0e4" providerId="ADAL" clId="{B14F03AA-5B16-40E1-BF4D-90125EB668BB}" dt="2025-04-03T12:15:12.341" v="308" actId="26606"/>
          <ac:spMkLst>
            <pc:docMk/>
            <pc:sldMk cId="1738433177" sldId="332"/>
            <ac:spMk id="2" creationId="{53587AE8-FB65-B911-7A0D-5407FA2315A7}"/>
          </ac:spMkLst>
        </pc:spChg>
        <pc:spChg chg="add">
          <ac:chgData name="abdulrahman wael" userId="b7b1fbca-2289-4f60-a1f5-affb47b5f0e4" providerId="ADAL" clId="{B14F03AA-5B16-40E1-BF4D-90125EB668BB}" dt="2025-04-03T12:15:12.341" v="308" actId="26606"/>
          <ac:spMkLst>
            <pc:docMk/>
            <pc:sldMk cId="1738433177" sldId="332"/>
            <ac:spMk id="14" creationId="{A8384FB5-9ADC-4DDC-881B-597D56F5B15D}"/>
          </ac:spMkLst>
        </pc:spChg>
        <pc:spChg chg="add">
          <ac:chgData name="abdulrahman wael" userId="b7b1fbca-2289-4f60-a1f5-affb47b5f0e4" providerId="ADAL" clId="{B14F03AA-5B16-40E1-BF4D-90125EB668BB}" dt="2025-04-03T12:15:12.341" v="308" actId="26606"/>
          <ac:spMkLst>
            <pc:docMk/>
            <pc:sldMk cId="1738433177" sldId="332"/>
            <ac:spMk id="16" creationId="{91E5A9A7-95C6-4F4F-B00E-C82E07FE62EF}"/>
          </ac:spMkLst>
        </pc:spChg>
        <pc:spChg chg="add">
          <ac:chgData name="abdulrahman wael" userId="b7b1fbca-2289-4f60-a1f5-affb47b5f0e4" providerId="ADAL" clId="{B14F03AA-5B16-40E1-BF4D-90125EB668BB}" dt="2025-04-03T12:15:12.341" v="308" actId="26606"/>
          <ac:spMkLst>
            <pc:docMk/>
            <pc:sldMk cId="1738433177" sldId="332"/>
            <ac:spMk id="18" creationId="{D07DD2DE-F619-49DD-B5E7-03A290FF4ED1}"/>
          </ac:spMkLst>
        </pc:spChg>
        <pc:spChg chg="add">
          <ac:chgData name="abdulrahman wael" userId="b7b1fbca-2289-4f60-a1f5-affb47b5f0e4" providerId="ADAL" clId="{B14F03AA-5B16-40E1-BF4D-90125EB668BB}" dt="2025-04-03T12:15:12.341" v="308" actId="26606"/>
          <ac:spMkLst>
            <pc:docMk/>
            <pc:sldMk cId="1738433177" sldId="332"/>
            <ac:spMk id="20" creationId="{85149191-5F60-4A28-AAFF-039F96B0F3EC}"/>
          </ac:spMkLst>
        </pc:spChg>
        <pc:spChg chg="add">
          <ac:chgData name="abdulrahman wael" userId="b7b1fbca-2289-4f60-a1f5-affb47b5f0e4" providerId="ADAL" clId="{B14F03AA-5B16-40E1-BF4D-90125EB668BB}" dt="2025-04-03T12:15:12.341" v="308" actId="26606"/>
          <ac:spMkLst>
            <pc:docMk/>
            <pc:sldMk cId="1738433177" sldId="332"/>
            <ac:spMk id="22" creationId="{F8260ED5-17F7-4158-B241-D51DD4CF1B7E}"/>
          </ac:spMkLst>
        </pc:spChg>
        <pc:picChg chg="add mod">
          <ac:chgData name="abdulrahman wael" userId="b7b1fbca-2289-4f60-a1f5-affb47b5f0e4" providerId="ADAL" clId="{B14F03AA-5B16-40E1-BF4D-90125EB668BB}" dt="2025-04-03T12:15:30.543" v="311" actId="14100"/>
          <ac:picMkLst>
            <pc:docMk/>
            <pc:sldMk cId="1738433177" sldId="332"/>
            <ac:picMk id="9" creationId="{4A91BBD6-D070-C27F-BB4B-01CD24EAAC15}"/>
          </ac:picMkLst>
        </pc:picChg>
      </pc:sldChg>
      <pc:sldChg chg="addSp delSp modSp new mod setBg">
        <pc:chgData name="abdulrahman wael" userId="b7b1fbca-2289-4f60-a1f5-affb47b5f0e4" providerId="ADAL" clId="{B14F03AA-5B16-40E1-BF4D-90125EB668BB}" dt="2025-04-03T12:06:52.285" v="298" actId="26606"/>
        <pc:sldMkLst>
          <pc:docMk/>
          <pc:sldMk cId="785270910" sldId="333"/>
        </pc:sldMkLst>
        <pc:spChg chg="mod">
          <ac:chgData name="abdulrahman wael" userId="b7b1fbca-2289-4f60-a1f5-affb47b5f0e4" providerId="ADAL" clId="{B14F03AA-5B16-40E1-BF4D-90125EB668BB}" dt="2025-04-03T12:06:52.285" v="298" actId="26606"/>
          <ac:spMkLst>
            <pc:docMk/>
            <pc:sldMk cId="785270910" sldId="333"/>
            <ac:spMk id="2" creationId="{0D2B6C38-0A04-C1B9-0B2E-55F30F634946}"/>
          </ac:spMkLst>
        </pc:spChg>
        <pc:spChg chg="add">
          <ac:chgData name="abdulrahman wael" userId="b7b1fbca-2289-4f60-a1f5-affb47b5f0e4" providerId="ADAL" clId="{B14F03AA-5B16-40E1-BF4D-90125EB668BB}" dt="2025-04-03T12:06:52.285" v="298" actId="26606"/>
          <ac:spMkLst>
            <pc:docMk/>
            <pc:sldMk cId="785270910" sldId="333"/>
            <ac:spMk id="9" creationId="{4D60F200-5EB0-B223-2439-C96C67F0FEE1}"/>
          </ac:spMkLst>
        </pc:spChg>
        <pc:spChg chg="add">
          <ac:chgData name="abdulrahman wael" userId="b7b1fbca-2289-4f60-a1f5-affb47b5f0e4" providerId="ADAL" clId="{B14F03AA-5B16-40E1-BF4D-90125EB668BB}" dt="2025-04-03T12:06:52.285" v="298" actId="26606"/>
          <ac:spMkLst>
            <pc:docMk/>
            <pc:sldMk cId="785270910" sldId="333"/>
            <ac:spMk id="11" creationId="{74067CD3-146F-6228-E362-39AA720C25F7}"/>
          </ac:spMkLst>
        </pc:spChg>
        <pc:spChg chg="add">
          <ac:chgData name="abdulrahman wael" userId="b7b1fbca-2289-4f60-a1f5-affb47b5f0e4" providerId="ADAL" clId="{B14F03AA-5B16-40E1-BF4D-90125EB668BB}" dt="2025-04-03T12:06:52.285" v="298" actId="26606"/>
          <ac:spMkLst>
            <pc:docMk/>
            <pc:sldMk cId="785270910" sldId="333"/>
            <ac:spMk id="13" creationId="{271C7E5C-A0F8-E9FA-56DB-31A257FD4EDB}"/>
          </ac:spMkLst>
        </pc:spChg>
        <pc:spChg chg="add">
          <ac:chgData name="abdulrahman wael" userId="b7b1fbca-2289-4f60-a1f5-affb47b5f0e4" providerId="ADAL" clId="{B14F03AA-5B16-40E1-BF4D-90125EB668BB}" dt="2025-04-03T12:06:52.285" v="298" actId="26606"/>
          <ac:spMkLst>
            <pc:docMk/>
            <pc:sldMk cId="785270910" sldId="333"/>
            <ac:spMk id="15" creationId="{33F70A3C-4474-2A39-470C-FD55A8837503}"/>
          </ac:spMkLst>
        </pc:spChg>
        <pc:spChg chg="add">
          <ac:chgData name="abdulrahman wael" userId="b7b1fbca-2289-4f60-a1f5-affb47b5f0e4" providerId="ADAL" clId="{B14F03AA-5B16-40E1-BF4D-90125EB668BB}" dt="2025-04-03T12:06:52.285" v="298" actId="26606"/>
          <ac:spMkLst>
            <pc:docMk/>
            <pc:sldMk cId="785270910" sldId="333"/>
            <ac:spMk id="17" creationId="{BAC3F7D4-9613-0E1F-901C-98FE831DEBC0}"/>
          </ac:spMkLst>
        </pc:spChg>
        <pc:spChg chg="add">
          <ac:chgData name="abdulrahman wael" userId="b7b1fbca-2289-4f60-a1f5-affb47b5f0e4" providerId="ADAL" clId="{B14F03AA-5B16-40E1-BF4D-90125EB668BB}" dt="2025-04-03T12:06:52.285" v="298" actId="26606"/>
          <ac:spMkLst>
            <pc:docMk/>
            <pc:sldMk cId="785270910" sldId="333"/>
            <ac:spMk id="19" creationId="{AFD5167C-AF48-26F0-7A9F-3F7643374872}"/>
          </ac:spMkLst>
        </pc:spChg>
        <pc:spChg chg="add">
          <ac:chgData name="abdulrahman wael" userId="b7b1fbca-2289-4f60-a1f5-affb47b5f0e4" providerId="ADAL" clId="{B14F03AA-5B16-40E1-BF4D-90125EB668BB}" dt="2025-04-03T12:06:52.285" v="298" actId="26606"/>
          <ac:spMkLst>
            <pc:docMk/>
            <pc:sldMk cId="785270910" sldId="333"/>
            <ac:spMk id="21" creationId="{87B30A01-FCA8-86A5-A840-C32A3BE2EDD6}"/>
          </ac:spMkLst>
        </pc:spChg>
        <pc:picChg chg="add">
          <ac:chgData name="abdulrahman wael" userId="b7b1fbca-2289-4f60-a1f5-affb47b5f0e4" providerId="ADAL" clId="{B14F03AA-5B16-40E1-BF4D-90125EB668BB}" dt="2025-04-03T12:06:52.285" v="298" actId="26606"/>
          <ac:picMkLst>
            <pc:docMk/>
            <pc:sldMk cId="785270910" sldId="333"/>
            <ac:picMk id="5" creationId="{6539FEB1-6E23-5FCF-F180-B56BDB25E91C}"/>
          </ac:picMkLst>
        </pc:picChg>
      </pc:sldChg>
      <pc:sldChg chg="addSp delSp modSp new mod setBg">
        <pc:chgData name="abdulrahman wael" userId="b7b1fbca-2289-4f60-a1f5-affb47b5f0e4" providerId="ADAL" clId="{B14F03AA-5B16-40E1-BF4D-90125EB668BB}" dt="2025-04-03T12:06:38.972" v="297" actId="26606"/>
        <pc:sldMkLst>
          <pc:docMk/>
          <pc:sldMk cId="2448909401" sldId="334"/>
        </pc:sldMkLst>
        <pc:spChg chg="mod">
          <ac:chgData name="abdulrahman wael" userId="b7b1fbca-2289-4f60-a1f5-affb47b5f0e4" providerId="ADAL" clId="{B14F03AA-5B16-40E1-BF4D-90125EB668BB}" dt="2025-04-03T12:06:38.972" v="297" actId="26606"/>
          <ac:spMkLst>
            <pc:docMk/>
            <pc:sldMk cId="2448909401" sldId="334"/>
            <ac:spMk id="2" creationId="{933DA05F-63A2-5F3A-89F4-5188CBA4BAA6}"/>
          </ac:spMkLst>
        </pc:spChg>
        <pc:spChg chg="add">
          <ac:chgData name="abdulrahman wael" userId="b7b1fbca-2289-4f60-a1f5-affb47b5f0e4" providerId="ADAL" clId="{B14F03AA-5B16-40E1-BF4D-90125EB668BB}" dt="2025-04-03T12:06:38.972" v="297" actId="26606"/>
          <ac:spMkLst>
            <pc:docMk/>
            <pc:sldMk cId="2448909401" sldId="334"/>
            <ac:spMk id="9" creationId="{4D60F200-5EB0-B223-2439-C96C67F0FEE1}"/>
          </ac:spMkLst>
        </pc:spChg>
        <pc:spChg chg="add">
          <ac:chgData name="abdulrahman wael" userId="b7b1fbca-2289-4f60-a1f5-affb47b5f0e4" providerId="ADAL" clId="{B14F03AA-5B16-40E1-BF4D-90125EB668BB}" dt="2025-04-03T12:06:38.972" v="297" actId="26606"/>
          <ac:spMkLst>
            <pc:docMk/>
            <pc:sldMk cId="2448909401" sldId="334"/>
            <ac:spMk id="11" creationId="{74067CD3-146F-6228-E362-39AA720C25F7}"/>
          </ac:spMkLst>
        </pc:spChg>
        <pc:spChg chg="add">
          <ac:chgData name="abdulrahman wael" userId="b7b1fbca-2289-4f60-a1f5-affb47b5f0e4" providerId="ADAL" clId="{B14F03AA-5B16-40E1-BF4D-90125EB668BB}" dt="2025-04-03T12:06:38.972" v="297" actId="26606"/>
          <ac:spMkLst>
            <pc:docMk/>
            <pc:sldMk cId="2448909401" sldId="334"/>
            <ac:spMk id="13" creationId="{271C7E5C-A0F8-E9FA-56DB-31A257FD4EDB}"/>
          </ac:spMkLst>
        </pc:spChg>
        <pc:spChg chg="add">
          <ac:chgData name="abdulrahman wael" userId="b7b1fbca-2289-4f60-a1f5-affb47b5f0e4" providerId="ADAL" clId="{B14F03AA-5B16-40E1-BF4D-90125EB668BB}" dt="2025-04-03T12:06:38.972" v="297" actId="26606"/>
          <ac:spMkLst>
            <pc:docMk/>
            <pc:sldMk cId="2448909401" sldId="334"/>
            <ac:spMk id="15" creationId="{33F70A3C-4474-2A39-470C-FD55A8837503}"/>
          </ac:spMkLst>
        </pc:spChg>
        <pc:spChg chg="add">
          <ac:chgData name="abdulrahman wael" userId="b7b1fbca-2289-4f60-a1f5-affb47b5f0e4" providerId="ADAL" clId="{B14F03AA-5B16-40E1-BF4D-90125EB668BB}" dt="2025-04-03T12:06:38.972" v="297" actId="26606"/>
          <ac:spMkLst>
            <pc:docMk/>
            <pc:sldMk cId="2448909401" sldId="334"/>
            <ac:spMk id="17" creationId="{BAC3F7D4-9613-0E1F-901C-98FE831DEBC0}"/>
          </ac:spMkLst>
        </pc:spChg>
        <pc:spChg chg="add">
          <ac:chgData name="abdulrahman wael" userId="b7b1fbca-2289-4f60-a1f5-affb47b5f0e4" providerId="ADAL" clId="{B14F03AA-5B16-40E1-BF4D-90125EB668BB}" dt="2025-04-03T12:06:38.972" v="297" actId="26606"/>
          <ac:spMkLst>
            <pc:docMk/>
            <pc:sldMk cId="2448909401" sldId="334"/>
            <ac:spMk id="19" creationId="{AFD5167C-AF48-26F0-7A9F-3F7643374872}"/>
          </ac:spMkLst>
        </pc:spChg>
        <pc:spChg chg="add">
          <ac:chgData name="abdulrahman wael" userId="b7b1fbca-2289-4f60-a1f5-affb47b5f0e4" providerId="ADAL" clId="{B14F03AA-5B16-40E1-BF4D-90125EB668BB}" dt="2025-04-03T12:06:38.972" v="297" actId="26606"/>
          <ac:spMkLst>
            <pc:docMk/>
            <pc:sldMk cId="2448909401" sldId="334"/>
            <ac:spMk id="21" creationId="{87B30A01-FCA8-86A5-A840-C32A3BE2EDD6}"/>
          </ac:spMkLst>
        </pc:spChg>
        <pc:picChg chg="add">
          <ac:chgData name="abdulrahman wael" userId="b7b1fbca-2289-4f60-a1f5-affb47b5f0e4" providerId="ADAL" clId="{B14F03AA-5B16-40E1-BF4D-90125EB668BB}" dt="2025-04-03T12:06:38.972" v="297" actId="26606"/>
          <ac:picMkLst>
            <pc:docMk/>
            <pc:sldMk cId="2448909401" sldId="334"/>
            <ac:picMk id="5" creationId="{886181B0-0B03-C3FD-278C-F40BAB7EBEFE}"/>
          </ac:picMkLst>
        </pc:picChg>
      </pc:sldChg>
      <pc:sldChg chg="addSp delSp modSp new mod setBg">
        <pc:chgData name="abdulrahman wael" userId="b7b1fbca-2289-4f60-a1f5-affb47b5f0e4" providerId="ADAL" clId="{B14F03AA-5B16-40E1-BF4D-90125EB668BB}" dt="2025-04-03T12:07:02.371" v="299" actId="26606"/>
        <pc:sldMkLst>
          <pc:docMk/>
          <pc:sldMk cId="3531021137" sldId="335"/>
        </pc:sldMkLst>
        <pc:spChg chg="mod">
          <ac:chgData name="abdulrahman wael" userId="b7b1fbca-2289-4f60-a1f5-affb47b5f0e4" providerId="ADAL" clId="{B14F03AA-5B16-40E1-BF4D-90125EB668BB}" dt="2025-04-03T12:07:02.371" v="299" actId="26606"/>
          <ac:spMkLst>
            <pc:docMk/>
            <pc:sldMk cId="3531021137" sldId="335"/>
            <ac:spMk id="2" creationId="{FE749E44-D6C6-A758-0354-8C9DB0C3A76C}"/>
          </ac:spMkLst>
        </pc:spChg>
        <pc:spChg chg="add">
          <ac:chgData name="abdulrahman wael" userId="b7b1fbca-2289-4f60-a1f5-affb47b5f0e4" providerId="ADAL" clId="{B14F03AA-5B16-40E1-BF4D-90125EB668BB}" dt="2025-04-03T12:07:02.371" v="299" actId="26606"/>
          <ac:spMkLst>
            <pc:docMk/>
            <pc:sldMk cId="3531021137" sldId="335"/>
            <ac:spMk id="9" creationId="{4D60F200-5EB0-B223-2439-C96C67F0FEE1}"/>
          </ac:spMkLst>
        </pc:spChg>
        <pc:spChg chg="add">
          <ac:chgData name="abdulrahman wael" userId="b7b1fbca-2289-4f60-a1f5-affb47b5f0e4" providerId="ADAL" clId="{B14F03AA-5B16-40E1-BF4D-90125EB668BB}" dt="2025-04-03T12:07:02.371" v="299" actId="26606"/>
          <ac:spMkLst>
            <pc:docMk/>
            <pc:sldMk cId="3531021137" sldId="335"/>
            <ac:spMk id="11" creationId="{74067CD3-146F-6228-E362-39AA720C25F7}"/>
          </ac:spMkLst>
        </pc:spChg>
        <pc:spChg chg="add">
          <ac:chgData name="abdulrahman wael" userId="b7b1fbca-2289-4f60-a1f5-affb47b5f0e4" providerId="ADAL" clId="{B14F03AA-5B16-40E1-BF4D-90125EB668BB}" dt="2025-04-03T12:07:02.371" v="299" actId="26606"/>
          <ac:spMkLst>
            <pc:docMk/>
            <pc:sldMk cId="3531021137" sldId="335"/>
            <ac:spMk id="13" creationId="{271C7E5C-A0F8-E9FA-56DB-31A257FD4EDB}"/>
          </ac:spMkLst>
        </pc:spChg>
        <pc:spChg chg="add">
          <ac:chgData name="abdulrahman wael" userId="b7b1fbca-2289-4f60-a1f5-affb47b5f0e4" providerId="ADAL" clId="{B14F03AA-5B16-40E1-BF4D-90125EB668BB}" dt="2025-04-03T12:07:02.371" v="299" actId="26606"/>
          <ac:spMkLst>
            <pc:docMk/>
            <pc:sldMk cId="3531021137" sldId="335"/>
            <ac:spMk id="15" creationId="{33F70A3C-4474-2A39-470C-FD55A8837503}"/>
          </ac:spMkLst>
        </pc:spChg>
        <pc:spChg chg="add">
          <ac:chgData name="abdulrahman wael" userId="b7b1fbca-2289-4f60-a1f5-affb47b5f0e4" providerId="ADAL" clId="{B14F03AA-5B16-40E1-BF4D-90125EB668BB}" dt="2025-04-03T12:07:02.371" v="299" actId="26606"/>
          <ac:spMkLst>
            <pc:docMk/>
            <pc:sldMk cId="3531021137" sldId="335"/>
            <ac:spMk id="17" creationId="{BAC3F7D4-9613-0E1F-901C-98FE831DEBC0}"/>
          </ac:spMkLst>
        </pc:spChg>
        <pc:spChg chg="add">
          <ac:chgData name="abdulrahman wael" userId="b7b1fbca-2289-4f60-a1f5-affb47b5f0e4" providerId="ADAL" clId="{B14F03AA-5B16-40E1-BF4D-90125EB668BB}" dt="2025-04-03T12:07:02.371" v="299" actId="26606"/>
          <ac:spMkLst>
            <pc:docMk/>
            <pc:sldMk cId="3531021137" sldId="335"/>
            <ac:spMk id="19" creationId="{AFD5167C-AF48-26F0-7A9F-3F7643374872}"/>
          </ac:spMkLst>
        </pc:spChg>
        <pc:spChg chg="add">
          <ac:chgData name="abdulrahman wael" userId="b7b1fbca-2289-4f60-a1f5-affb47b5f0e4" providerId="ADAL" clId="{B14F03AA-5B16-40E1-BF4D-90125EB668BB}" dt="2025-04-03T12:07:02.371" v="299" actId="26606"/>
          <ac:spMkLst>
            <pc:docMk/>
            <pc:sldMk cId="3531021137" sldId="335"/>
            <ac:spMk id="21" creationId="{87B30A01-FCA8-86A5-A840-C32A3BE2EDD6}"/>
          </ac:spMkLst>
        </pc:spChg>
        <pc:picChg chg="add">
          <ac:chgData name="abdulrahman wael" userId="b7b1fbca-2289-4f60-a1f5-affb47b5f0e4" providerId="ADAL" clId="{B14F03AA-5B16-40E1-BF4D-90125EB668BB}" dt="2025-04-03T12:07:02.371" v="299" actId="26606"/>
          <ac:picMkLst>
            <pc:docMk/>
            <pc:sldMk cId="3531021137" sldId="335"/>
            <ac:picMk id="5" creationId="{C9EAAA9F-28D9-A22C-8822-7488C506DB2E}"/>
          </ac:picMkLst>
        </pc:picChg>
      </pc:sldChg>
      <pc:sldChg chg="addSp delSp modSp add mod setBg delDesignElem">
        <pc:chgData name="abdulrahman wael" userId="b7b1fbca-2289-4f60-a1f5-affb47b5f0e4" providerId="ADAL" clId="{B14F03AA-5B16-40E1-BF4D-90125EB668BB}" dt="2025-04-03T12:31:33.040" v="462" actId="1076"/>
        <pc:sldMkLst>
          <pc:docMk/>
          <pc:sldMk cId="3149469643" sldId="336"/>
        </pc:sldMkLst>
        <pc:spChg chg="mod">
          <ac:chgData name="abdulrahman wael" userId="b7b1fbca-2289-4f60-a1f5-affb47b5f0e4" providerId="ADAL" clId="{B14F03AA-5B16-40E1-BF4D-90125EB668BB}" dt="2025-04-03T12:31:15.552" v="456" actId="26606"/>
          <ac:spMkLst>
            <pc:docMk/>
            <pc:sldMk cId="3149469643" sldId="336"/>
            <ac:spMk id="2" creationId="{488A5AC2-96BE-AFFB-F1BA-90A6D04AC0CB}"/>
          </ac:spMkLst>
        </pc:spChg>
        <pc:spChg chg="add">
          <ac:chgData name="abdulrahman wael" userId="b7b1fbca-2289-4f60-a1f5-affb47b5f0e4" providerId="ADAL" clId="{B14F03AA-5B16-40E1-BF4D-90125EB668BB}" dt="2025-04-03T12:31:15.552" v="456" actId="26606"/>
          <ac:spMkLst>
            <pc:docMk/>
            <pc:sldMk cId="3149469643" sldId="336"/>
            <ac:spMk id="29" creationId="{2151139A-886F-4B97-8815-729AD3831BBD}"/>
          </ac:spMkLst>
        </pc:spChg>
        <pc:spChg chg="add">
          <ac:chgData name="abdulrahman wael" userId="b7b1fbca-2289-4f60-a1f5-affb47b5f0e4" providerId="ADAL" clId="{B14F03AA-5B16-40E1-BF4D-90125EB668BB}" dt="2025-04-03T12:31:15.552" v="456" actId="26606"/>
          <ac:spMkLst>
            <pc:docMk/>
            <pc:sldMk cId="3149469643" sldId="336"/>
            <ac:spMk id="31" creationId="{AB5E08C4-8CDD-4623-A5B8-E998C6DEE3B7}"/>
          </ac:spMkLst>
        </pc:spChg>
        <pc:spChg chg="add">
          <ac:chgData name="abdulrahman wael" userId="b7b1fbca-2289-4f60-a1f5-affb47b5f0e4" providerId="ADAL" clId="{B14F03AA-5B16-40E1-BF4D-90125EB668BB}" dt="2025-04-03T12:31:15.552" v="456" actId="26606"/>
          <ac:spMkLst>
            <pc:docMk/>
            <pc:sldMk cId="3149469643" sldId="336"/>
            <ac:spMk id="33" creationId="{15F33878-D502-4FFA-8ACE-F2AECDB2A23F}"/>
          </ac:spMkLst>
        </pc:spChg>
        <pc:spChg chg="add">
          <ac:chgData name="abdulrahman wael" userId="b7b1fbca-2289-4f60-a1f5-affb47b5f0e4" providerId="ADAL" clId="{B14F03AA-5B16-40E1-BF4D-90125EB668BB}" dt="2025-04-03T12:31:15.552" v="456" actId="26606"/>
          <ac:spMkLst>
            <pc:docMk/>
            <pc:sldMk cId="3149469643" sldId="336"/>
            <ac:spMk id="37" creationId="{DC701763-729E-462F-A5A8-E0DEFEB1E2E4}"/>
          </ac:spMkLst>
        </pc:spChg>
        <pc:picChg chg="add mod">
          <ac:chgData name="abdulrahman wael" userId="b7b1fbca-2289-4f60-a1f5-affb47b5f0e4" providerId="ADAL" clId="{B14F03AA-5B16-40E1-BF4D-90125EB668BB}" dt="2025-04-03T12:31:25.112" v="459" actId="1076"/>
          <ac:picMkLst>
            <pc:docMk/>
            <pc:sldMk cId="3149469643" sldId="336"/>
            <ac:picMk id="5" creationId="{62CE4B4A-96CD-8874-D8E8-83DF3D869F05}"/>
          </ac:picMkLst>
        </pc:picChg>
        <pc:picChg chg="add mod">
          <ac:chgData name="abdulrahman wael" userId="b7b1fbca-2289-4f60-a1f5-affb47b5f0e4" providerId="ADAL" clId="{B14F03AA-5B16-40E1-BF4D-90125EB668BB}" dt="2025-04-03T12:31:33.040" v="462" actId="1076"/>
          <ac:picMkLst>
            <pc:docMk/>
            <pc:sldMk cId="3149469643" sldId="336"/>
            <ac:picMk id="6" creationId="{19FEF099-B3B2-65DD-7CC3-114A530947C0}"/>
          </ac:picMkLst>
        </pc:picChg>
      </pc:sldChg>
    </pc:docChg>
  </pc:docChgLst>
</pc:chgInfo>
</file>

<file path=ppt/comments/modernComment_120_B6185B3E.xml><?xml version="1.0" encoding="utf-8"?>
<p188:cmLst xmlns:a="http://schemas.openxmlformats.org/drawingml/2006/main" xmlns:r="http://schemas.openxmlformats.org/officeDocument/2006/relationships" xmlns:p188="http://schemas.microsoft.com/office/powerpoint/2018/8/main">
  <p188:cm id="{3722B81F-889D-42FC-9B6D-A961C68BF179}" authorId="{011BF0AF-A26A-810C-4988-3144AB4407D6}" created="2025-03-20T20:28:51.662">
    <pc:sldMkLst xmlns:pc="http://schemas.microsoft.com/office/powerpoint/2013/main/command">
      <pc:docMk/>
      <pc:sldMk cId="3055049534" sldId="288"/>
    </pc:sldMkLst>
    <p188:txBody>
      <a:bodyPr/>
      <a:lstStyle/>
      <a:p>
        <a:r>
          <a:rPr lang="en-US"/>
          <a:t>hassnaa</a:t>
        </a:r>
      </a:p>
    </p188:txBody>
  </p188:cm>
</p188:cmLst>
</file>

<file path=ppt/comments/modernComment_12D_52871F05.xml><?xml version="1.0" encoding="utf-8"?>
<p188:cmLst xmlns:a="http://schemas.openxmlformats.org/drawingml/2006/main" xmlns:r="http://schemas.openxmlformats.org/officeDocument/2006/relationships" xmlns:p188="http://schemas.microsoft.com/office/powerpoint/2018/8/main">
  <p188:cm id="{9894C290-8139-402E-8AF5-E4445858D713}" authorId="{011BF0AF-A26A-810C-4988-3144AB4407D6}" created="2025-03-20T20:29:17.346">
    <pc:sldMkLst xmlns:pc="http://schemas.microsoft.com/office/powerpoint/2013/main/command">
      <pc:docMk/>
      <pc:sldMk cId="1384587013" sldId="301"/>
    </pc:sldMkLst>
    <p188:txBody>
      <a:bodyPr/>
      <a:lstStyle/>
      <a:p>
        <a:r>
          <a:rPr lang="en-US"/>
          <a:t>aisha</a:t>
        </a:r>
      </a:p>
    </p188:txBody>
  </p188:cm>
</p188:cmLst>
</file>

<file path=ppt/comments/modernComment_136_6AEE42CD.xml><?xml version="1.0" encoding="utf-8"?>
<p188:cmLst xmlns:a="http://schemas.openxmlformats.org/drawingml/2006/main" xmlns:r="http://schemas.openxmlformats.org/officeDocument/2006/relationships" xmlns:p188="http://schemas.microsoft.com/office/powerpoint/2018/8/main">
  <p188:cm id="{B2CA7858-4557-423A-9B8B-B4BAC0269607}" authorId="{011BF0AF-A26A-810C-4988-3144AB4407D6}" created="2025-04-03T12:28:07.824">
    <pc:sldMkLst xmlns:pc="http://schemas.microsoft.com/office/powerpoint/2013/main/command">
      <pc:docMk/>
      <pc:sldMk cId="1793999565" sldId="310"/>
    </pc:sldMkLst>
    <p188:txBody>
      <a:bodyPr/>
      <a:lstStyle/>
      <a:p>
        <a:r>
          <a:rPr lang="en-US"/>
          <a:t>shimaa</a:t>
        </a:r>
      </a:p>
    </p188:txBody>
  </p188:cm>
</p188:cmLst>
</file>

<file path=ppt/comments/modernComment_13B_7ABA2EA6.xml><?xml version="1.0" encoding="utf-8"?>
<p188:cmLst xmlns:a="http://schemas.openxmlformats.org/drawingml/2006/main" xmlns:r="http://schemas.openxmlformats.org/officeDocument/2006/relationships" xmlns:p188="http://schemas.microsoft.com/office/powerpoint/2018/8/main">
  <p188:cm id="{2FCFD1F5-61E8-442E-9139-DC8F17F446D3}" authorId="{011BF0AF-A26A-810C-4988-3144AB4407D6}" created="2025-04-03T11:51:23.171">
    <pc:sldMkLst xmlns:pc="http://schemas.microsoft.com/office/powerpoint/2013/main/command">
      <pc:docMk/>
      <pc:sldMk cId="3246639061" sldId="315"/>
    </pc:sldMkLst>
    <p188:txBody>
      <a:bodyPr/>
      <a:lstStyle/>
      <a:p>
        <a:r>
          <a:rPr lang="en-US"/>
          <a:t>abdulrahman</a:t>
        </a:r>
      </a:p>
    </p188:txBody>
  </p188:cm>
</p188:cmLst>
</file>

<file path=ppt/comments/modernComment_13E_73BB1A83.xml><?xml version="1.0" encoding="utf-8"?>
<p188:cmLst xmlns:a="http://schemas.openxmlformats.org/drawingml/2006/main" xmlns:r="http://schemas.openxmlformats.org/officeDocument/2006/relationships" xmlns:p188="http://schemas.microsoft.com/office/powerpoint/2018/8/main">
  <p188:cm id="{B9A436BF-6505-4E9A-8179-A926C0BE49FF}" authorId="{011BF0AF-A26A-810C-4988-3144AB4407D6}" created="2025-04-03T11:54:50.115">
    <pc:sldMkLst xmlns:pc="http://schemas.microsoft.com/office/powerpoint/2013/main/command">
      <pc:docMk/>
      <pc:sldMk cId="1941641859" sldId="318"/>
    </pc:sldMkLst>
    <p188:txBody>
      <a:bodyPr/>
      <a:lstStyle/>
      <a:p>
        <a:r>
          <a:rPr lang="en-US"/>
          <a:t>aliaa</a:t>
        </a:r>
      </a:p>
    </p188:txBody>
  </p188:cm>
</p188:cmLst>
</file>

<file path=ppt/comments/modernComment_145_7E811C2F.xml><?xml version="1.0" encoding="utf-8"?>
<p188:cmLst xmlns:a="http://schemas.openxmlformats.org/drawingml/2006/main" xmlns:r="http://schemas.openxmlformats.org/officeDocument/2006/relationships" xmlns:p188="http://schemas.microsoft.com/office/powerpoint/2018/8/main">
  <p188:cm id="{180E0B17-0F54-40CB-8289-C44E23E1CCC1}" authorId="{011BF0AF-A26A-810C-4988-3144AB4407D6}" created="2025-04-03T11:49:12.071">
    <pc:sldMkLst xmlns:pc="http://schemas.microsoft.com/office/powerpoint/2013/main/command">
      <pc:docMk/>
      <pc:sldMk cId="3651550021" sldId="325"/>
    </pc:sldMkLst>
    <p188:txBody>
      <a:bodyPr/>
      <a:lstStyle/>
      <a:p>
        <a:r>
          <a:rPr lang="en-US"/>
          <a:t>kero</a:t>
        </a:r>
      </a:p>
    </p188:txBody>
  </p188:cm>
</p188:cmLst>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38751C-10CD-4A40-B6E7-C494B4B87AA1}" type="doc">
      <dgm:prSet loTypeId="urn:microsoft.com/office/officeart/2005/8/layout/hierarchy1" loCatId="hierarchy" qsTypeId="urn:microsoft.com/office/officeart/2005/8/quickstyle/simple2" qsCatId="simple" csTypeId="urn:microsoft.com/office/officeart/2005/8/colors/colorful2" csCatId="colorful"/>
      <dgm:spPr/>
      <dgm:t>
        <a:bodyPr/>
        <a:lstStyle/>
        <a:p>
          <a:endParaRPr lang="en-US"/>
        </a:p>
      </dgm:t>
    </dgm:pt>
    <dgm:pt modelId="{9302B8B6-C296-4D80-97D1-41C0B86422BB}">
      <dgm:prSet/>
      <dgm:spPr/>
      <dgm:t>
        <a:bodyPr/>
        <a:lstStyle/>
        <a:p>
          <a:r>
            <a:rPr lang="en-US" b="1"/>
            <a:t>Introduction</a:t>
          </a:r>
          <a:endParaRPr lang="en-US"/>
        </a:p>
      </dgm:t>
    </dgm:pt>
    <dgm:pt modelId="{B01D4D51-1496-4BF6-A519-B5E54E23E4BD}" type="parTrans" cxnId="{126DEAB2-A037-4C85-8816-1B26382291FC}">
      <dgm:prSet/>
      <dgm:spPr/>
      <dgm:t>
        <a:bodyPr/>
        <a:lstStyle/>
        <a:p>
          <a:endParaRPr lang="en-US"/>
        </a:p>
      </dgm:t>
    </dgm:pt>
    <dgm:pt modelId="{4AAFC05F-F144-4DF4-BF08-44784523DB16}" type="sibTrans" cxnId="{126DEAB2-A037-4C85-8816-1B26382291FC}">
      <dgm:prSet/>
      <dgm:spPr/>
      <dgm:t>
        <a:bodyPr/>
        <a:lstStyle/>
        <a:p>
          <a:endParaRPr lang="en-US"/>
        </a:p>
      </dgm:t>
    </dgm:pt>
    <dgm:pt modelId="{CD24319B-AE63-4121-A3F4-71FB3F3587DB}">
      <dgm:prSet/>
      <dgm:spPr/>
      <dgm:t>
        <a:bodyPr/>
        <a:lstStyle/>
        <a:p>
          <a:r>
            <a:rPr lang="en-US"/>
            <a:t>This report aims to analyze Superstore sales data using SQL queries to extract key insights about sales, customers, and products. The report includes various analyses, such as sales by category, regions, and top customers.</a:t>
          </a:r>
        </a:p>
      </dgm:t>
    </dgm:pt>
    <dgm:pt modelId="{6B140F8A-3424-4259-8DDA-E70ECF41AB4F}" type="parTrans" cxnId="{7F2F65AB-33A0-49E4-8D4D-83F78C5A6BFD}">
      <dgm:prSet/>
      <dgm:spPr/>
      <dgm:t>
        <a:bodyPr/>
        <a:lstStyle/>
        <a:p>
          <a:endParaRPr lang="en-US"/>
        </a:p>
      </dgm:t>
    </dgm:pt>
    <dgm:pt modelId="{DC554002-8416-43BB-AD51-97A2B107591B}" type="sibTrans" cxnId="{7F2F65AB-33A0-49E4-8D4D-83F78C5A6BFD}">
      <dgm:prSet/>
      <dgm:spPr/>
      <dgm:t>
        <a:bodyPr/>
        <a:lstStyle/>
        <a:p>
          <a:endParaRPr lang="en-US"/>
        </a:p>
      </dgm:t>
    </dgm:pt>
    <dgm:pt modelId="{78D3BD69-D928-4972-83A0-A9257C66FF7D}" type="pres">
      <dgm:prSet presAssocID="{9D38751C-10CD-4A40-B6E7-C494B4B87AA1}" presName="hierChild1" presStyleCnt="0">
        <dgm:presLayoutVars>
          <dgm:chPref val="1"/>
          <dgm:dir/>
          <dgm:animOne val="branch"/>
          <dgm:animLvl val="lvl"/>
          <dgm:resizeHandles/>
        </dgm:presLayoutVars>
      </dgm:prSet>
      <dgm:spPr/>
    </dgm:pt>
    <dgm:pt modelId="{B821C729-EC96-4D1D-954E-A4A6FCFCE73A}" type="pres">
      <dgm:prSet presAssocID="{9302B8B6-C296-4D80-97D1-41C0B86422BB}" presName="hierRoot1" presStyleCnt="0"/>
      <dgm:spPr/>
    </dgm:pt>
    <dgm:pt modelId="{28B92115-1DD3-489F-8CF7-EAF2FEFFF543}" type="pres">
      <dgm:prSet presAssocID="{9302B8B6-C296-4D80-97D1-41C0B86422BB}" presName="composite" presStyleCnt="0"/>
      <dgm:spPr/>
    </dgm:pt>
    <dgm:pt modelId="{8C009725-7D11-4AA5-803A-27F98567E212}" type="pres">
      <dgm:prSet presAssocID="{9302B8B6-C296-4D80-97D1-41C0B86422BB}" presName="background" presStyleLbl="node0" presStyleIdx="0" presStyleCnt="2"/>
      <dgm:spPr/>
    </dgm:pt>
    <dgm:pt modelId="{972EBCEE-F6F0-4FF2-9C3D-C462DC0E342C}" type="pres">
      <dgm:prSet presAssocID="{9302B8B6-C296-4D80-97D1-41C0B86422BB}" presName="text" presStyleLbl="fgAcc0" presStyleIdx="0" presStyleCnt="2">
        <dgm:presLayoutVars>
          <dgm:chPref val="3"/>
        </dgm:presLayoutVars>
      </dgm:prSet>
      <dgm:spPr/>
    </dgm:pt>
    <dgm:pt modelId="{F2447DC6-2F75-43A4-89B0-73DC99A1419A}" type="pres">
      <dgm:prSet presAssocID="{9302B8B6-C296-4D80-97D1-41C0B86422BB}" presName="hierChild2" presStyleCnt="0"/>
      <dgm:spPr/>
    </dgm:pt>
    <dgm:pt modelId="{32D8830B-6C30-40A0-A272-3A5B44296F3A}" type="pres">
      <dgm:prSet presAssocID="{CD24319B-AE63-4121-A3F4-71FB3F3587DB}" presName="hierRoot1" presStyleCnt="0"/>
      <dgm:spPr/>
    </dgm:pt>
    <dgm:pt modelId="{41436213-0DF1-4821-998C-EE54EBCED6CB}" type="pres">
      <dgm:prSet presAssocID="{CD24319B-AE63-4121-A3F4-71FB3F3587DB}" presName="composite" presStyleCnt="0"/>
      <dgm:spPr/>
    </dgm:pt>
    <dgm:pt modelId="{8BBEC67D-D5F4-456F-A16C-9821B817AC25}" type="pres">
      <dgm:prSet presAssocID="{CD24319B-AE63-4121-A3F4-71FB3F3587DB}" presName="background" presStyleLbl="node0" presStyleIdx="1" presStyleCnt="2"/>
      <dgm:spPr/>
    </dgm:pt>
    <dgm:pt modelId="{FF334265-6FDF-4A7C-B6B6-980E3FA5AC43}" type="pres">
      <dgm:prSet presAssocID="{CD24319B-AE63-4121-A3F4-71FB3F3587DB}" presName="text" presStyleLbl="fgAcc0" presStyleIdx="1" presStyleCnt="2">
        <dgm:presLayoutVars>
          <dgm:chPref val="3"/>
        </dgm:presLayoutVars>
      </dgm:prSet>
      <dgm:spPr/>
    </dgm:pt>
    <dgm:pt modelId="{D87D5F70-AE0A-45AC-91BE-53F194FB00FA}" type="pres">
      <dgm:prSet presAssocID="{CD24319B-AE63-4121-A3F4-71FB3F3587DB}" presName="hierChild2" presStyleCnt="0"/>
      <dgm:spPr/>
    </dgm:pt>
  </dgm:ptLst>
  <dgm:cxnLst>
    <dgm:cxn modelId="{C6908C28-5F6F-4EFB-B7C8-E9BC9AADE7DD}" type="presOf" srcId="{CD24319B-AE63-4121-A3F4-71FB3F3587DB}" destId="{FF334265-6FDF-4A7C-B6B6-980E3FA5AC43}" srcOrd="0" destOrd="0" presId="urn:microsoft.com/office/officeart/2005/8/layout/hierarchy1"/>
    <dgm:cxn modelId="{6E945573-12F6-40EB-83A0-D1700A2A9096}" type="presOf" srcId="{9302B8B6-C296-4D80-97D1-41C0B86422BB}" destId="{972EBCEE-F6F0-4FF2-9C3D-C462DC0E342C}" srcOrd="0" destOrd="0" presId="urn:microsoft.com/office/officeart/2005/8/layout/hierarchy1"/>
    <dgm:cxn modelId="{E21D0F84-A013-49DC-95EE-3C62F44D7809}" type="presOf" srcId="{9D38751C-10CD-4A40-B6E7-C494B4B87AA1}" destId="{78D3BD69-D928-4972-83A0-A9257C66FF7D}" srcOrd="0" destOrd="0" presId="urn:microsoft.com/office/officeart/2005/8/layout/hierarchy1"/>
    <dgm:cxn modelId="{7F2F65AB-33A0-49E4-8D4D-83F78C5A6BFD}" srcId="{9D38751C-10CD-4A40-B6E7-C494B4B87AA1}" destId="{CD24319B-AE63-4121-A3F4-71FB3F3587DB}" srcOrd="1" destOrd="0" parTransId="{6B140F8A-3424-4259-8DDA-E70ECF41AB4F}" sibTransId="{DC554002-8416-43BB-AD51-97A2B107591B}"/>
    <dgm:cxn modelId="{126DEAB2-A037-4C85-8816-1B26382291FC}" srcId="{9D38751C-10CD-4A40-B6E7-C494B4B87AA1}" destId="{9302B8B6-C296-4D80-97D1-41C0B86422BB}" srcOrd="0" destOrd="0" parTransId="{B01D4D51-1496-4BF6-A519-B5E54E23E4BD}" sibTransId="{4AAFC05F-F144-4DF4-BF08-44784523DB16}"/>
    <dgm:cxn modelId="{993E9A1D-6022-46DA-A55F-CEBD125EC952}" type="presParOf" srcId="{78D3BD69-D928-4972-83A0-A9257C66FF7D}" destId="{B821C729-EC96-4D1D-954E-A4A6FCFCE73A}" srcOrd="0" destOrd="0" presId="urn:microsoft.com/office/officeart/2005/8/layout/hierarchy1"/>
    <dgm:cxn modelId="{42351711-08B3-4CB2-9D03-2A2AB734139B}" type="presParOf" srcId="{B821C729-EC96-4D1D-954E-A4A6FCFCE73A}" destId="{28B92115-1DD3-489F-8CF7-EAF2FEFFF543}" srcOrd="0" destOrd="0" presId="urn:microsoft.com/office/officeart/2005/8/layout/hierarchy1"/>
    <dgm:cxn modelId="{972B7D4E-DDA2-47FF-8FA1-163A166DF88D}" type="presParOf" srcId="{28B92115-1DD3-489F-8CF7-EAF2FEFFF543}" destId="{8C009725-7D11-4AA5-803A-27F98567E212}" srcOrd="0" destOrd="0" presId="urn:microsoft.com/office/officeart/2005/8/layout/hierarchy1"/>
    <dgm:cxn modelId="{D25EBCDC-EAFC-4BF3-87A2-7CF1B53C4CE5}" type="presParOf" srcId="{28B92115-1DD3-489F-8CF7-EAF2FEFFF543}" destId="{972EBCEE-F6F0-4FF2-9C3D-C462DC0E342C}" srcOrd="1" destOrd="0" presId="urn:microsoft.com/office/officeart/2005/8/layout/hierarchy1"/>
    <dgm:cxn modelId="{858BF5A2-0594-4E79-91B4-DAD337B35FE0}" type="presParOf" srcId="{B821C729-EC96-4D1D-954E-A4A6FCFCE73A}" destId="{F2447DC6-2F75-43A4-89B0-73DC99A1419A}" srcOrd="1" destOrd="0" presId="urn:microsoft.com/office/officeart/2005/8/layout/hierarchy1"/>
    <dgm:cxn modelId="{89548EA9-DA63-4A38-9277-12883D6C9047}" type="presParOf" srcId="{78D3BD69-D928-4972-83A0-A9257C66FF7D}" destId="{32D8830B-6C30-40A0-A272-3A5B44296F3A}" srcOrd="1" destOrd="0" presId="urn:microsoft.com/office/officeart/2005/8/layout/hierarchy1"/>
    <dgm:cxn modelId="{F19E7FD6-C250-4125-9ED4-1C48DF090150}" type="presParOf" srcId="{32D8830B-6C30-40A0-A272-3A5B44296F3A}" destId="{41436213-0DF1-4821-998C-EE54EBCED6CB}" srcOrd="0" destOrd="0" presId="urn:microsoft.com/office/officeart/2005/8/layout/hierarchy1"/>
    <dgm:cxn modelId="{9C793718-EF87-40CF-8B05-29CE948234CF}" type="presParOf" srcId="{41436213-0DF1-4821-998C-EE54EBCED6CB}" destId="{8BBEC67D-D5F4-456F-A16C-9821B817AC25}" srcOrd="0" destOrd="0" presId="urn:microsoft.com/office/officeart/2005/8/layout/hierarchy1"/>
    <dgm:cxn modelId="{48B54A0D-FE2F-4827-B107-272A87E92963}" type="presParOf" srcId="{41436213-0DF1-4821-998C-EE54EBCED6CB}" destId="{FF334265-6FDF-4A7C-B6B6-980E3FA5AC43}" srcOrd="1" destOrd="0" presId="urn:microsoft.com/office/officeart/2005/8/layout/hierarchy1"/>
    <dgm:cxn modelId="{938409A4-FC9B-4AB4-879A-BCF7A7454B5F}" type="presParOf" srcId="{32D8830B-6C30-40A0-A272-3A5B44296F3A}" destId="{D87D5F70-AE0A-45AC-91BE-53F194FB00FA}"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38751C-10CD-4A40-B6E7-C494B4B87AA1}" type="doc">
      <dgm:prSet loTypeId="urn:microsoft.com/office/officeart/2005/8/layout/chevron1" loCatId="process" qsTypeId="urn:microsoft.com/office/officeart/2005/8/quickstyle/simple5" qsCatId="simple" csTypeId="urn:microsoft.com/office/officeart/2005/8/colors/accent2_2" csCatId="accent2" phldr="1"/>
      <dgm:spPr/>
      <dgm:t>
        <a:bodyPr/>
        <a:lstStyle/>
        <a:p>
          <a:endParaRPr lang="en-US"/>
        </a:p>
      </dgm:t>
    </dgm:pt>
    <dgm:pt modelId="{9302B8B6-C296-4D80-97D1-41C0B86422BB}">
      <dgm:prSet/>
      <dgm:spPr/>
      <dgm:t>
        <a:bodyPr/>
        <a:lstStyle/>
        <a:p>
          <a:r>
            <a:rPr lang="en-US" b="1"/>
            <a:t>Introduction</a:t>
          </a:r>
          <a:endParaRPr lang="en-US"/>
        </a:p>
      </dgm:t>
    </dgm:pt>
    <dgm:pt modelId="{B01D4D51-1496-4BF6-A519-B5E54E23E4BD}" type="parTrans" cxnId="{126DEAB2-A037-4C85-8816-1B26382291FC}">
      <dgm:prSet/>
      <dgm:spPr/>
      <dgm:t>
        <a:bodyPr/>
        <a:lstStyle/>
        <a:p>
          <a:endParaRPr lang="en-US"/>
        </a:p>
      </dgm:t>
    </dgm:pt>
    <dgm:pt modelId="{4AAFC05F-F144-4DF4-BF08-44784523DB16}" type="sibTrans" cxnId="{126DEAB2-A037-4C85-8816-1B26382291FC}">
      <dgm:prSet/>
      <dgm:spPr/>
      <dgm:t>
        <a:bodyPr/>
        <a:lstStyle/>
        <a:p>
          <a:endParaRPr lang="en-US"/>
        </a:p>
      </dgm:t>
    </dgm:pt>
    <dgm:pt modelId="{CD24319B-AE63-4121-A3F4-71FB3F3587DB}">
      <dgm:prSet/>
      <dgm:spPr/>
      <dgm:t>
        <a:bodyPr/>
        <a:lstStyle/>
        <a:p>
          <a:r>
            <a:rPr lang="en-US" dirty="0"/>
            <a:t>This report analyzes Superstore sales data using Python and Pandas. The objective is to clean, process, and extract insights from the dataset. The analysis includes data cleaning, summary statistics, sales trends, and visualizations.</a:t>
          </a:r>
        </a:p>
      </dgm:t>
    </dgm:pt>
    <dgm:pt modelId="{6B140F8A-3424-4259-8DDA-E70ECF41AB4F}" type="parTrans" cxnId="{7F2F65AB-33A0-49E4-8D4D-83F78C5A6BFD}">
      <dgm:prSet/>
      <dgm:spPr/>
      <dgm:t>
        <a:bodyPr/>
        <a:lstStyle/>
        <a:p>
          <a:endParaRPr lang="en-US"/>
        </a:p>
      </dgm:t>
    </dgm:pt>
    <dgm:pt modelId="{DC554002-8416-43BB-AD51-97A2B107591B}" type="sibTrans" cxnId="{7F2F65AB-33A0-49E4-8D4D-83F78C5A6BFD}">
      <dgm:prSet/>
      <dgm:spPr/>
      <dgm:t>
        <a:bodyPr/>
        <a:lstStyle/>
        <a:p>
          <a:endParaRPr lang="en-US"/>
        </a:p>
      </dgm:t>
    </dgm:pt>
    <dgm:pt modelId="{39DAA6B8-B460-48A7-B5FC-4A01D6C64CB0}" type="pres">
      <dgm:prSet presAssocID="{9D38751C-10CD-4A40-B6E7-C494B4B87AA1}" presName="Name0" presStyleCnt="0">
        <dgm:presLayoutVars>
          <dgm:dir/>
          <dgm:animLvl val="lvl"/>
          <dgm:resizeHandles val="exact"/>
        </dgm:presLayoutVars>
      </dgm:prSet>
      <dgm:spPr/>
    </dgm:pt>
    <dgm:pt modelId="{576C45D1-29FA-4FEE-A59F-5E75F4E46DD7}" type="pres">
      <dgm:prSet presAssocID="{9302B8B6-C296-4D80-97D1-41C0B86422BB}" presName="parTxOnly" presStyleLbl="node1" presStyleIdx="0" presStyleCnt="2">
        <dgm:presLayoutVars>
          <dgm:chMax val="0"/>
          <dgm:chPref val="0"/>
          <dgm:bulletEnabled val="1"/>
        </dgm:presLayoutVars>
      </dgm:prSet>
      <dgm:spPr/>
    </dgm:pt>
    <dgm:pt modelId="{9C46FFC8-E16B-467F-901A-B8F856E53471}" type="pres">
      <dgm:prSet presAssocID="{4AAFC05F-F144-4DF4-BF08-44784523DB16}" presName="parTxOnlySpace" presStyleCnt="0"/>
      <dgm:spPr/>
    </dgm:pt>
    <dgm:pt modelId="{E24109BB-46C2-4737-BBDD-C096413501A9}" type="pres">
      <dgm:prSet presAssocID="{CD24319B-AE63-4121-A3F4-71FB3F3587DB}" presName="parTxOnly" presStyleLbl="node1" presStyleIdx="1" presStyleCnt="2">
        <dgm:presLayoutVars>
          <dgm:chMax val="0"/>
          <dgm:chPref val="0"/>
          <dgm:bulletEnabled val="1"/>
        </dgm:presLayoutVars>
      </dgm:prSet>
      <dgm:spPr/>
    </dgm:pt>
  </dgm:ptLst>
  <dgm:cxnLst>
    <dgm:cxn modelId="{B2F7AE8D-79C5-40BB-BA15-3F0B36BAA557}" type="presOf" srcId="{9302B8B6-C296-4D80-97D1-41C0B86422BB}" destId="{576C45D1-29FA-4FEE-A59F-5E75F4E46DD7}" srcOrd="0" destOrd="0" presId="urn:microsoft.com/office/officeart/2005/8/layout/chevron1"/>
    <dgm:cxn modelId="{7F2F65AB-33A0-49E4-8D4D-83F78C5A6BFD}" srcId="{9D38751C-10CD-4A40-B6E7-C494B4B87AA1}" destId="{CD24319B-AE63-4121-A3F4-71FB3F3587DB}" srcOrd="1" destOrd="0" parTransId="{6B140F8A-3424-4259-8DDA-E70ECF41AB4F}" sibTransId="{DC554002-8416-43BB-AD51-97A2B107591B}"/>
    <dgm:cxn modelId="{126DEAB2-A037-4C85-8816-1B26382291FC}" srcId="{9D38751C-10CD-4A40-B6E7-C494B4B87AA1}" destId="{9302B8B6-C296-4D80-97D1-41C0B86422BB}" srcOrd="0" destOrd="0" parTransId="{B01D4D51-1496-4BF6-A519-B5E54E23E4BD}" sibTransId="{4AAFC05F-F144-4DF4-BF08-44784523DB16}"/>
    <dgm:cxn modelId="{D3ACCFB6-792A-4A15-8CDE-8B0DBF70040D}" type="presOf" srcId="{CD24319B-AE63-4121-A3F4-71FB3F3587DB}" destId="{E24109BB-46C2-4737-BBDD-C096413501A9}" srcOrd="0" destOrd="0" presId="urn:microsoft.com/office/officeart/2005/8/layout/chevron1"/>
    <dgm:cxn modelId="{09B070B9-5AAD-4114-A3E1-65AB073E4878}" type="presOf" srcId="{9D38751C-10CD-4A40-B6E7-C494B4B87AA1}" destId="{39DAA6B8-B460-48A7-B5FC-4A01D6C64CB0}" srcOrd="0" destOrd="0" presId="urn:microsoft.com/office/officeart/2005/8/layout/chevron1"/>
    <dgm:cxn modelId="{DA36DB61-8110-498E-A5DA-B45D78E7C3F1}" type="presParOf" srcId="{39DAA6B8-B460-48A7-B5FC-4A01D6C64CB0}" destId="{576C45D1-29FA-4FEE-A59F-5E75F4E46DD7}" srcOrd="0" destOrd="0" presId="urn:microsoft.com/office/officeart/2005/8/layout/chevron1"/>
    <dgm:cxn modelId="{22E18A2F-3D7C-4F9D-9493-7180425DC473}" type="presParOf" srcId="{39DAA6B8-B460-48A7-B5FC-4A01D6C64CB0}" destId="{9C46FFC8-E16B-467F-901A-B8F856E53471}" srcOrd="1" destOrd="0" presId="urn:microsoft.com/office/officeart/2005/8/layout/chevron1"/>
    <dgm:cxn modelId="{50C0466B-E9B1-4FBF-BE2C-E6022931BE94}" type="presParOf" srcId="{39DAA6B8-B460-48A7-B5FC-4A01D6C64CB0}" destId="{E24109BB-46C2-4737-BBDD-C096413501A9}" srcOrd="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009725-7D11-4AA5-803A-27F98567E212}">
      <dsp:nvSpPr>
        <dsp:cNvPr id="0" name=""/>
        <dsp:cNvSpPr/>
      </dsp:nvSpPr>
      <dsp:spPr>
        <a:xfrm>
          <a:off x="1339" y="522127"/>
          <a:ext cx="4701480" cy="298544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72EBCEE-F6F0-4FF2-9C3D-C462DC0E342C}">
      <dsp:nvSpPr>
        <dsp:cNvPr id="0" name=""/>
        <dsp:cNvSpPr/>
      </dsp:nvSpPr>
      <dsp:spPr>
        <a:xfrm>
          <a:off x="523726" y="1018395"/>
          <a:ext cx="4701480" cy="298544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kern="1200"/>
            <a:t>Introduction</a:t>
          </a:r>
          <a:endParaRPr lang="en-US" sz="2300" kern="1200"/>
        </a:p>
      </dsp:txBody>
      <dsp:txXfrm>
        <a:off x="611167" y="1105836"/>
        <a:ext cx="4526598" cy="2810558"/>
      </dsp:txXfrm>
    </dsp:sp>
    <dsp:sp modelId="{8BBEC67D-D5F4-456F-A16C-9821B817AC25}">
      <dsp:nvSpPr>
        <dsp:cNvPr id="0" name=""/>
        <dsp:cNvSpPr/>
      </dsp:nvSpPr>
      <dsp:spPr>
        <a:xfrm>
          <a:off x="5747593" y="522127"/>
          <a:ext cx="4701480" cy="298544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FF334265-6FDF-4A7C-B6B6-980E3FA5AC43}">
      <dsp:nvSpPr>
        <dsp:cNvPr id="0" name=""/>
        <dsp:cNvSpPr/>
      </dsp:nvSpPr>
      <dsp:spPr>
        <a:xfrm>
          <a:off x="6269980" y="1018395"/>
          <a:ext cx="4701480" cy="298544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This report aims to analyze Superstore sales data using SQL queries to extract key insights about sales, customers, and products. The report includes various analyses, such as sales by category, regions, and top customers.</a:t>
          </a:r>
        </a:p>
      </dsp:txBody>
      <dsp:txXfrm>
        <a:off x="6357421" y="1105836"/>
        <a:ext cx="4526598" cy="28105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6C45D1-29FA-4FEE-A59F-5E75F4E46DD7}">
      <dsp:nvSpPr>
        <dsp:cNvPr id="0" name=""/>
        <dsp:cNvSpPr/>
      </dsp:nvSpPr>
      <dsp:spPr>
        <a:xfrm>
          <a:off x="9242" y="1070709"/>
          <a:ext cx="5524797" cy="2209919"/>
        </a:xfrm>
        <a:prstGeom prst="chevron">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b="1" kern="1200"/>
            <a:t>Introduction</a:t>
          </a:r>
          <a:endParaRPr lang="en-US" sz="1900" kern="1200"/>
        </a:p>
      </dsp:txBody>
      <dsp:txXfrm>
        <a:off x="1114202" y="1070709"/>
        <a:ext cx="3314878" cy="2209919"/>
      </dsp:txXfrm>
    </dsp:sp>
    <dsp:sp modelId="{E24109BB-46C2-4737-BBDD-C096413501A9}">
      <dsp:nvSpPr>
        <dsp:cNvPr id="0" name=""/>
        <dsp:cNvSpPr/>
      </dsp:nvSpPr>
      <dsp:spPr>
        <a:xfrm>
          <a:off x="4981560" y="1070709"/>
          <a:ext cx="5524797" cy="2209919"/>
        </a:xfrm>
        <a:prstGeom prst="chevron">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This report analyzes Superstore sales data using Python and Pandas. The objective is to clean, process, and extract insights from the dataset. The analysis includes data cleaning, summary statistics, sales trends, and visualizations.</a:t>
          </a:r>
        </a:p>
      </dsp:txBody>
      <dsp:txXfrm>
        <a:off x="6086520" y="1070709"/>
        <a:ext cx="3314878" cy="220991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D18075-9540-48E8-B544-BE384813514C}" type="datetimeFigureOut">
              <a:rPr lang="en-US" smtClean="0"/>
              <a:t>4/21/2025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85F5BC-6982-4886-9FED-4817962DA549}" type="slidenum">
              <a:rPr lang="en-US" smtClean="0"/>
              <a:t>‹#›</a:t>
            </a:fld>
            <a:endParaRPr lang="en-US"/>
          </a:p>
        </p:txBody>
      </p:sp>
    </p:spTree>
    <p:extLst>
      <p:ext uri="{BB962C8B-B14F-4D97-AF65-F5344CB8AC3E}">
        <p14:creationId xmlns:p14="http://schemas.microsoft.com/office/powerpoint/2010/main" val="3082839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581D7C-510B-4EA0-B9A1-DA71B3F8C116}" type="slidenum">
              <a:rPr lang="en-US" smtClean="0"/>
              <a:t>64</a:t>
            </a:fld>
            <a:endParaRPr lang="en-US"/>
          </a:p>
        </p:txBody>
      </p:sp>
    </p:spTree>
    <p:extLst>
      <p:ext uri="{BB962C8B-B14F-4D97-AF65-F5344CB8AC3E}">
        <p14:creationId xmlns:p14="http://schemas.microsoft.com/office/powerpoint/2010/main" val="395289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2"/>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D3215C9-2A67-442C-92E6-9E0479FA346D}" type="datetimeFigureOut">
              <a:rPr lang="en-US" smtClean="0"/>
              <a:t>4/21/2025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BD3DD5-BEF9-4194-9351-A740E43E708B}" type="slidenum">
              <a:rPr lang="en-US" smtClean="0"/>
              <a:t>‹#›</a:t>
            </a:fld>
            <a:endParaRPr lang="en-US" dirty="0"/>
          </a:p>
        </p:txBody>
      </p:sp>
    </p:spTree>
    <p:extLst>
      <p:ext uri="{BB962C8B-B14F-4D97-AF65-F5344CB8AC3E}">
        <p14:creationId xmlns:p14="http://schemas.microsoft.com/office/powerpoint/2010/main" val="2697873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3215C9-2A67-442C-92E6-9E0479FA346D}" type="datetimeFigureOut">
              <a:rPr lang="en-US" smtClean="0"/>
              <a:t>4/21/2025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BD3DD5-BEF9-4194-9351-A740E43E708B}" type="slidenum">
              <a:rPr lang="en-US" smtClean="0"/>
              <a:t>‹#›</a:t>
            </a:fld>
            <a:endParaRPr lang="en-US" dirty="0"/>
          </a:p>
        </p:txBody>
      </p:sp>
    </p:spTree>
    <p:extLst>
      <p:ext uri="{BB962C8B-B14F-4D97-AF65-F5344CB8AC3E}">
        <p14:creationId xmlns:p14="http://schemas.microsoft.com/office/powerpoint/2010/main" val="1358231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5"/>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5"/>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3215C9-2A67-442C-92E6-9E0479FA346D}" type="datetimeFigureOut">
              <a:rPr lang="en-US" smtClean="0"/>
              <a:t>4/21/2025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BD3DD5-BEF9-4194-9351-A740E43E708B}" type="slidenum">
              <a:rPr lang="en-US" smtClean="0"/>
              <a:t>‹#›</a:t>
            </a:fld>
            <a:endParaRPr lang="en-US" dirty="0"/>
          </a:p>
        </p:txBody>
      </p:sp>
    </p:spTree>
    <p:extLst>
      <p:ext uri="{BB962C8B-B14F-4D97-AF65-F5344CB8AC3E}">
        <p14:creationId xmlns:p14="http://schemas.microsoft.com/office/powerpoint/2010/main" val="5601756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8797"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6"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903C4E6-61F8-43EE-BE42-689D4BF0F6EA}" type="datetimeFigureOut">
              <a:rPr lang="en-US" smtClean="0"/>
              <a:t>4/21/2025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43D19DF-52C6-4C3A-B432-A4B932818D82}" type="slidenum">
              <a:rPr lang="en-US" smtClean="0"/>
              <a:t>‹#›</a:t>
            </a:fld>
            <a:endParaRPr lang="en-US" dirty="0"/>
          </a:p>
        </p:txBody>
      </p:sp>
    </p:spTree>
    <p:extLst>
      <p:ext uri="{BB962C8B-B14F-4D97-AF65-F5344CB8AC3E}">
        <p14:creationId xmlns:p14="http://schemas.microsoft.com/office/powerpoint/2010/main" val="1468076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3215C9-2A67-442C-92E6-9E0479FA346D}" type="datetimeFigureOut">
              <a:rPr lang="en-US" smtClean="0"/>
              <a:t>4/21/2025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BD3DD5-BEF9-4194-9351-A740E43E708B}" type="slidenum">
              <a:rPr lang="en-US" smtClean="0"/>
              <a:t>‹#›</a:t>
            </a:fld>
            <a:endParaRPr lang="en-US" dirty="0"/>
          </a:p>
        </p:txBody>
      </p:sp>
    </p:spTree>
    <p:extLst>
      <p:ext uri="{BB962C8B-B14F-4D97-AF65-F5344CB8AC3E}">
        <p14:creationId xmlns:p14="http://schemas.microsoft.com/office/powerpoint/2010/main" val="1001611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7"/>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3215C9-2A67-442C-92E6-9E0479FA346D}" type="datetimeFigureOut">
              <a:rPr lang="en-US" smtClean="0"/>
              <a:t>4/21/2025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BD3DD5-BEF9-4194-9351-A740E43E708B}" type="slidenum">
              <a:rPr lang="en-US" smtClean="0"/>
              <a:t>‹#›</a:t>
            </a:fld>
            <a:endParaRPr lang="en-US" dirty="0"/>
          </a:p>
        </p:txBody>
      </p:sp>
    </p:spTree>
    <p:extLst>
      <p:ext uri="{BB962C8B-B14F-4D97-AF65-F5344CB8AC3E}">
        <p14:creationId xmlns:p14="http://schemas.microsoft.com/office/powerpoint/2010/main" val="15918427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6"/>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6"/>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D3215C9-2A67-442C-92E6-9E0479FA346D}" type="datetimeFigureOut">
              <a:rPr lang="en-US" smtClean="0"/>
              <a:t>4/21/2025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7BD3DD5-BEF9-4194-9351-A740E43E708B}" type="slidenum">
              <a:rPr lang="en-US" smtClean="0"/>
              <a:t>‹#›</a:t>
            </a:fld>
            <a:endParaRPr lang="en-US" dirty="0"/>
          </a:p>
        </p:txBody>
      </p:sp>
    </p:spTree>
    <p:extLst>
      <p:ext uri="{BB962C8B-B14F-4D97-AF65-F5344CB8AC3E}">
        <p14:creationId xmlns:p14="http://schemas.microsoft.com/office/powerpoint/2010/main" val="1348992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2"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D3215C9-2A67-442C-92E6-9E0479FA346D}" type="datetimeFigureOut">
              <a:rPr lang="en-US" smtClean="0"/>
              <a:t>4/21/2025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7BD3DD5-BEF9-4194-9351-A740E43E708B}" type="slidenum">
              <a:rPr lang="en-US" smtClean="0"/>
              <a:t>‹#›</a:t>
            </a:fld>
            <a:endParaRPr lang="en-US" dirty="0"/>
          </a:p>
        </p:txBody>
      </p:sp>
    </p:spTree>
    <p:extLst>
      <p:ext uri="{BB962C8B-B14F-4D97-AF65-F5344CB8AC3E}">
        <p14:creationId xmlns:p14="http://schemas.microsoft.com/office/powerpoint/2010/main" val="3518537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D3215C9-2A67-442C-92E6-9E0479FA346D}" type="datetimeFigureOut">
              <a:rPr lang="en-US" smtClean="0"/>
              <a:t>4/21/2025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7BD3DD5-BEF9-4194-9351-A740E43E708B}" type="slidenum">
              <a:rPr lang="en-US" smtClean="0"/>
              <a:t>‹#›</a:t>
            </a:fld>
            <a:endParaRPr lang="en-US" dirty="0"/>
          </a:p>
        </p:txBody>
      </p:sp>
    </p:spTree>
    <p:extLst>
      <p:ext uri="{BB962C8B-B14F-4D97-AF65-F5344CB8AC3E}">
        <p14:creationId xmlns:p14="http://schemas.microsoft.com/office/powerpoint/2010/main" val="177236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3215C9-2A67-442C-92E6-9E0479FA346D}" type="datetimeFigureOut">
              <a:rPr lang="en-US" smtClean="0"/>
              <a:t>4/21/2025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7BD3DD5-BEF9-4194-9351-A740E43E708B}" type="slidenum">
              <a:rPr lang="en-US" smtClean="0"/>
              <a:t>‹#›</a:t>
            </a:fld>
            <a:endParaRPr lang="en-US" dirty="0"/>
          </a:p>
        </p:txBody>
      </p:sp>
    </p:spTree>
    <p:extLst>
      <p:ext uri="{BB962C8B-B14F-4D97-AF65-F5344CB8AC3E}">
        <p14:creationId xmlns:p14="http://schemas.microsoft.com/office/powerpoint/2010/main" val="12179239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7"/>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3215C9-2A67-442C-92E6-9E0479FA346D}" type="datetimeFigureOut">
              <a:rPr lang="en-US" smtClean="0"/>
              <a:t>4/21/2025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7BD3DD5-BEF9-4194-9351-A740E43E708B}" type="slidenum">
              <a:rPr lang="en-US" smtClean="0"/>
              <a:t>‹#›</a:t>
            </a:fld>
            <a:endParaRPr lang="en-US" dirty="0"/>
          </a:p>
        </p:txBody>
      </p:sp>
    </p:spTree>
    <p:extLst>
      <p:ext uri="{BB962C8B-B14F-4D97-AF65-F5344CB8AC3E}">
        <p14:creationId xmlns:p14="http://schemas.microsoft.com/office/powerpoint/2010/main" val="2330221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3215C9-2A67-442C-92E6-9E0479FA346D}" type="datetimeFigureOut">
              <a:rPr lang="en-US" smtClean="0"/>
              <a:t>4/21/2025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7BD3DD5-BEF9-4194-9351-A740E43E708B}" type="slidenum">
              <a:rPr lang="en-US" smtClean="0"/>
              <a:t>‹#›</a:t>
            </a:fld>
            <a:endParaRPr lang="en-US" dirty="0"/>
          </a:p>
        </p:txBody>
      </p:sp>
    </p:spTree>
    <p:extLst>
      <p:ext uri="{BB962C8B-B14F-4D97-AF65-F5344CB8AC3E}">
        <p14:creationId xmlns:p14="http://schemas.microsoft.com/office/powerpoint/2010/main" val="2704875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7"/>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3215C9-2A67-442C-92E6-9E0479FA346D}" type="datetimeFigureOut">
              <a:rPr lang="en-US" smtClean="0"/>
              <a:t>4/21/2025</a:t>
            </a:fld>
            <a:endParaRPr lang="en-US" dirty="0"/>
          </a:p>
        </p:txBody>
      </p:sp>
      <p:sp>
        <p:nvSpPr>
          <p:cNvPr id="5" name="Footer Placeholder 4"/>
          <p:cNvSpPr>
            <a:spLocks noGrp="1"/>
          </p:cNvSpPr>
          <p:nvPr>
            <p:ph type="ftr" sz="quarter" idx="3"/>
          </p:nvPr>
        </p:nvSpPr>
        <p:spPr>
          <a:xfrm>
            <a:off x="4165600" y="6356357"/>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7"/>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BD3DD5-BEF9-4194-9351-A740E43E708B}" type="slidenum">
              <a:rPr lang="en-US" smtClean="0"/>
              <a:t>‹#›</a:t>
            </a:fld>
            <a:endParaRPr lang="en-US" dirty="0"/>
          </a:p>
        </p:txBody>
      </p:sp>
    </p:spTree>
    <p:extLst>
      <p:ext uri="{BB962C8B-B14F-4D97-AF65-F5344CB8AC3E}">
        <p14:creationId xmlns:p14="http://schemas.microsoft.com/office/powerpoint/2010/main" val="353567401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microsoft.com/office/2018/10/relationships/comments" Target="../comments/modernComment_136_6AEE42CD.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microsoft.com/office/2018/10/relationships/comments" Target="../comments/modernComment_13B_7ABA2EA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microsoft.com/office/2018/10/relationships/comments" Target="../comments/modernComment_13E_73BB1A8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microsoft.com/office/2018/10/relationships/comments" Target="../comments/modernComment_120_B6185B3E.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microsoft.com/office/2018/10/relationships/comments" Target="../comments/modernComment_145_7E811C2F.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75.png"/><Relationship Id="rId2" Type="http://schemas.microsoft.com/office/2018/10/relationships/comments" Target="../comments/modernComment_12D_52871F05.xml"/><Relationship Id="rId1" Type="http://schemas.openxmlformats.org/officeDocument/2006/relationships/slideLayout" Target="../slideLayouts/slideLayout4.xml"/><Relationship Id="rId4" Type="http://schemas.openxmlformats.org/officeDocument/2006/relationships/image" Target="../media/image76.png"/></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78.png"/></Relationships>
</file>

<file path=ppt/slides/_rels/slide6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566E3B9-EDE5-06E1-CFF9-DB4306B8ADC9}"/>
              </a:ext>
            </a:extLst>
          </p:cNvPr>
          <p:cNvPicPr>
            <a:picLocks noChangeAspect="1"/>
          </p:cNvPicPr>
          <p:nvPr/>
        </p:nvPicPr>
        <p:blipFill>
          <a:blip r:embed="rId2">
            <a:duotone>
              <a:schemeClr val="bg2">
                <a:shade val="45000"/>
                <a:satMod val="135000"/>
              </a:schemeClr>
              <a:prstClr val="white"/>
            </a:duotone>
          </a:blip>
          <a:srcRect t="8607" b="7124"/>
          <a:stretch/>
        </p:blipFill>
        <p:spPr>
          <a:xfrm>
            <a:off x="23"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C9CF3E-A4B2-EA62-71A0-C7E87D157CAB}"/>
              </a:ext>
            </a:extLst>
          </p:cNvPr>
          <p:cNvSpPr>
            <a:spLocks noGrp="1"/>
          </p:cNvSpPr>
          <p:nvPr>
            <p:ph type="title"/>
          </p:nvPr>
        </p:nvSpPr>
        <p:spPr/>
        <p:txBody>
          <a:bodyPr>
            <a:normAutofit fontScale="90000"/>
          </a:bodyPr>
          <a:lstStyle/>
          <a:p>
            <a:r>
              <a:rPr lang="en-US" b="1" dirty="0"/>
              <a:t>Superstore Sales Data Analysis Report</a:t>
            </a:r>
            <a:br>
              <a:rPr lang="en-US" dirty="0"/>
            </a:br>
            <a:r>
              <a:rPr lang="en-US"/>
              <a:t>SQL Part</a:t>
            </a:r>
          </a:p>
        </p:txBody>
      </p:sp>
      <p:graphicFrame>
        <p:nvGraphicFramePr>
          <p:cNvPr id="5" name="Content Placeholder 2">
            <a:extLst>
              <a:ext uri="{FF2B5EF4-FFF2-40B4-BE49-F238E27FC236}">
                <a16:creationId xmlns:a16="http://schemas.microsoft.com/office/drawing/2014/main" id="{8F756A88-1FC0-4930-3579-3478A0F4A328}"/>
              </a:ext>
            </a:extLst>
          </p:cNvPr>
          <p:cNvGraphicFramePr>
            <a:graphicFrameLocks noGrp="1"/>
          </p:cNvGraphicFramePr>
          <p:nvPr>
            <p:ph idx="1"/>
            <p:extLst>
              <p:ext uri="{D42A27DB-BD31-4B8C-83A1-F6EECF244321}">
                <p14:modId xmlns:p14="http://schemas.microsoft.com/office/powerpoint/2010/main" val="246536237"/>
              </p:ext>
            </p:extLst>
          </p:nvPr>
        </p:nvGraphicFramePr>
        <p:xfrm>
          <a:off x="609600" y="1600200"/>
          <a:ext cx="109728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1313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987E1D2-61A6-D367-BFCC-F829445375EE}"/>
              </a:ext>
            </a:extLst>
          </p:cNvPr>
          <p:cNvSpPr>
            <a:spLocks noGrp="1"/>
          </p:cNvSpPr>
          <p:nvPr>
            <p:ph type="title"/>
          </p:nvPr>
        </p:nvSpPr>
        <p:spPr>
          <a:xfrm>
            <a:off x="828677" y="494418"/>
            <a:ext cx="10534651" cy="817403"/>
          </a:xfrm>
        </p:spPr>
        <p:txBody>
          <a:bodyPr vert="horz" lIns="91440" tIns="45720" rIns="91440" bIns="45720" rtlCol="0" anchor="b">
            <a:normAutofit/>
          </a:bodyPr>
          <a:lstStyle/>
          <a:p>
            <a:pPr algn="ctr"/>
            <a:r>
              <a:rPr lang="en-US" sz="2000" b="1" kern="1200">
                <a:solidFill>
                  <a:schemeClr val="tx1"/>
                </a:solidFill>
                <a:latin typeface="+mj-lt"/>
                <a:ea typeface="+mj-ea"/>
                <a:cs typeface="+mj-cs"/>
              </a:rPr>
              <a:t>Data Cleaning: Handling Null Values in Row ID and Setting Sales to Null When It’s Zero</a:t>
            </a:r>
            <a:br>
              <a:rPr lang="en-US" sz="2000" b="1" kern="1200">
                <a:solidFill>
                  <a:schemeClr val="tx1"/>
                </a:solidFill>
                <a:latin typeface="+mj-lt"/>
                <a:ea typeface="+mj-ea"/>
                <a:cs typeface="+mj-cs"/>
              </a:rPr>
            </a:br>
            <a:endParaRPr lang="en-US" sz="2000" b="1" kern="1200">
              <a:solidFill>
                <a:schemeClr val="tx1"/>
              </a:solidFill>
              <a:latin typeface="+mj-lt"/>
              <a:ea typeface="+mj-ea"/>
              <a:cs typeface="+mj-cs"/>
            </a:endParaRPr>
          </a:p>
        </p:txBody>
      </p:sp>
      <p:pic>
        <p:nvPicPr>
          <p:cNvPr id="5" name="Content Placeholder 4" descr="A computer code with text&#10;&#10;AI-generated content may be incorrect.">
            <a:extLst>
              <a:ext uri="{FF2B5EF4-FFF2-40B4-BE49-F238E27FC236}">
                <a16:creationId xmlns:a16="http://schemas.microsoft.com/office/drawing/2014/main" id="{12884288-BBB8-0286-2A85-4BA3F19F8D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3650" y="3029627"/>
            <a:ext cx="10564699" cy="1667108"/>
          </a:xfrm>
          <a:prstGeom prst="rect">
            <a:avLst/>
          </a:prstGeom>
        </p:spPr>
      </p:pic>
    </p:spTree>
    <p:extLst>
      <p:ext uri="{BB962C8B-B14F-4D97-AF65-F5344CB8AC3E}">
        <p14:creationId xmlns:p14="http://schemas.microsoft.com/office/powerpoint/2010/main" val="555001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20" descr="Magnifying glass showing decling performance">
            <a:extLst>
              <a:ext uri="{FF2B5EF4-FFF2-40B4-BE49-F238E27FC236}">
                <a16:creationId xmlns:a16="http://schemas.microsoft.com/office/drawing/2014/main" id="{4C99D3E7-328A-96B9-E8E3-20F32B6AE636}"/>
              </a:ext>
            </a:extLst>
          </p:cNvPr>
          <p:cNvPicPr>
            <a:picLocks noChangeAspect="1"/>
          </p:cNvPicPr>
          <p:nvPr/>
        </p:nvPicPr>
        <p:blipFill>
          <a:blip r:embed="rId2"/>
          <a:srcRect t="1040" b="14330"/>
          <a:stretch/>
        </p:blipFill>
        <p:spPr>
          <a:xfrm>
            <a:off x="20" y="-7619"/>
            <a:ext cx="12191979" cy="6887364"/>
          </a:xfrm>
          <a:prstGeom prst="rect">
            <a:avLst/>
          </a:prstGeom>
        </p:spPr>
      </p:pic>
      <p:sp>
        <p:nvSpPr>
          <p:cNvPr id="25" name="Rectangle 24">
            <a:extLst>
              <a:ext uri="{FF2B5EF4-FFF2-40B4-BE49-F238E27FC236}">
                <a16:creationId xmlns:a16="http://schemas.microsoft.com/office/drawing/2014/main" id="{4D60F200-5EB0-B223-2439-C96C67F0F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20"/>
            <a:ext cx="5566593" cy="6887364"/>
          </a:xfrm>
          <a:prstGeom prst="rect">
            <a:avLst/>
          </a:prstGeom>
          <a:gradFill flip="none" rotWithShape="1">
            <a:gsLst>
              <a:gs pos="21000">
                <a:srgbClr val="000000">
                  <a:alpha val="62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4067CD3-146F-6228-E362-39AA720C2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63442" y="855815"/>
            <a:ext cx="6887365" cy="5160474"/>
          </a:xfrm>
          <a:prstGeom prst="rect">
            <a:avLst/>
          </a:prstGeom>
          <a:gradFill flip="none" rotWithShape="1">
            <a:gsLst>
              <a:gs pos="0">
                <a:schemeClr val="accent5">
                  <a:lumMod val="75000"/>
                  <a:alpha val="91000"/>
                </a:schemeClr>
              </a:gs>
              <a:gs pos="83000">
                <a:schemeClr val="accent5">
                  <a:alpha val="0"/>
                </a:schemeClr>
              </a:gs>
            </a:gsLst>
            <a:lin ang="51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9" name="Rectangle 28">
            <a:extLst>
              <a:ext uri="{FF2B5EF4-FFF2-40B4-BE49-F238E27FC236}">
                <a16:creationId xmlns:a16="http://schemas.microsoft.com/office/drawing/2014/main" id="{271C7E5C-A0F8-E9FA-56DB-31A257FD4E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7648"/>
            <a:ext cx="2079513" cy="6865647"/>
          </a:xfrm>
          <a:prstGeom prst="rect">
            <a:avLst/>
          </a:prstGeom>
          <a:gradFill flip="none" rotWithShape="1">
            <a:gsLst>
              <a:gs pos="5000">
                <a:schemeClr val="accent5"/>
              </a:gs>
              <a:gs pos="49000">
                <a:schemeClr val="accent5">
                  <a:alpha val="0"/>
                </a:schemeClr>
              </a:gs>
            </a:gsLst>
            <a:lin ang="21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3F70A3C-4474-2A39-470C-FD55A8837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706777" y="3068761"/>
            <a:ext cx="4504659" cy="3789239"/>
          </a:xfrm>
          <a:prstGeom prst="rect">
            <a:avLst/>
          </a:prstGeom>
          <a:gradFill flip="none" rotWithShape="1">
            <a:gsLst>
              <a:gs pos="0">
                <a:schemeClr val="accent5"/>
              </a:gs>
              <a:gs pos="60000">
                <a:schemeClr val="accent5">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3" name="Rectangle 32">
            <a:extLst>
              <a:ext uri="{FF2B5EF4-FFF2-40B4-BE49-F238E27FC236}">
                <a16:creationId xmlns:a16="http://schemas.microsoft.com/office/drawing/2014/main" id="{BAC3F7D4-9613-0E1F-901C-98FE831DE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774557" y="-6485"/>
            <a:ext cx="3427160" cy="6879745"/>
          </a:xfrm>
          <a:prstGeom prst="rect">
            <a:avLst/>
          </a:prstGeom>
          <a:gradFill flip="none" rotWithShape="1">
            <a:gsLst>
              <a:gs pos="5000">
                <a:schemeClr val="accent2"/>
              </a:gs>
              <a:gs pos="49000">
                <a:schemeClr val="accent5">
                  <a:lumMod val="60000"/>
                  <a:lumOff val="40000"/>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FD5167C-AF48-26F0-7A9F-3F7643374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64705" y="-1061856"/>
            <a:ext cx="3682024" cy="12211438"/>
          </a:xfrm>
          <a:prstGeom prst="rect">
            <a:avLst/>
          </a:prstGeom>
          <a:gradFill>
            <a:gsLst>
              <a:gs pos="0">
                <a:schemeClr val="accent5"/>
              </a:gs>
              <a:gs pos="65000">
                <a:schemeClr val="accent2">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7B30A01-FCA8-86A5-A840-C32A3BE2E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 y="-7639"/>
            <a:ext cx="4879823" cy="6887373"/>
          </a:xfrm>
          <a:prstGeom prst="rect">
            <a:avLst/>
          </a:prstGeom>
          <a:gradFill>
            <a:gsLst>
              <a:gs pos="0">
                <a:schemeClr val="accent2">
                  <a:alpha val="70000"/>
                </a:schemeClr>
              </a:gs>
              <a:gs pos="44000">
                <a:schemeClr val="accent5">
                  <a:lumMod val="60000"/>
                  <a:lumOff val="40000"/>
                  <a:alpha val="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EAE8AB-1F66-A8C6-17F9-D2726A9AE6FA}"/>
              </a:ext>
            </a:extLst>
          </p:cNvPr>
          <p:cNvSpPr>
            <a:spLocks noGrp="1"/>
          </p:cNvSpPr>
          <p:nvPr>
            <p:ph type="title"/>
          </p:nvPr>
        </p:nvSpPr>
        <p:spPr>
          <a:xfrm>
            <a:off x="859028" y="2155188"/>
            <a:ext cx="4160233" cy="2839273"/>
          </a:xfrm>
        </p:spPr>
        <p:txBody>
          <a:bodyPr vert="horz" lIns="91440" tIns="45720" rIns="91440" bIns="45720" rtlCol="0" anchor="b">
            <a:normAutofit/>
          </a:bodyPr>
          <a:lstStyle/>
          <a:p>
            <a:pPr algn="l">
              <a:lnSpc>
                <a:spcPct val="90000"/>
              </a:lnSpc>
            </a:pPr>
            <a:r>
              <a:rPr lang="en-US" sz="4000">
                <a:solidFill>
                  <a:srgbClr val="FFFFFF"/>
                </a:solidFill>
              </a:rPr>
              <a:t>Analysis questions phase</a:t>
            </a:r>
            <a:br>
              <a:rPr lang="en-US" sz="4000">
                <a:solidFill>
                  <a:srgbClr val="FFFFFF"/>
                </a:solidFill>
              </a:rPr>
            </a:br>
            <a:br>
              <a:rPr lang="en-US" sz="4000">
                <a:solidFill>
                  <a:srgbClr val="FFFFFF"/>
                </a:solidFill>
              </a:rPr>
            </a:br>
            <a:endParaRPr lang="en-US" sz="4000">
              <a:solidFill>
                <a:srgbClr val="FFFFFF"/>
              </a:solidFill>
            </a:endParaRPr>
          </a:p>
        </p:txBody>
      </p:sp>
    </p:spTree>
    <p:extLst>
      <p:ext uri="{BB962C8B-B14F-4D97-AF65-F5344CB8AC3E}">
        <p14:creationId xmlns:p14="http://schemas.microsoft.com/office/powerpoint/2010/main" val="1037249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82962BF-744C-790E-26DC-02221EFD9B7E}"/>
              </a:ext>
            </a:extLst>
          </p:cNvPr>
          <p:cNvSpPr>
            <a:spLocks noGrp="1"/>
          </p:cNvSpPr>
          <p:nvPr>
            <p:ph type="title"/>
          </p:nvPr>
        </p:nvSpPr>
        <p:spPr>
          <a:xfrm>
            <a:off x="828677" y="494418"/>
            <a:ext cx="10534651" cy="817403"/>
          </a:xfrm>
        </p:spPr>
        <p:txBody>
          <a:bodyPr vert="horz" lIns="91440" tIns="45720" rIns="91440" bIns="45720" rtlCol="0" anchor="b">
            <a:normAutofit fontScale="90000"/>
          </a:bodyPr>
          <a:lstStyle/>
          <a:p>
            <a:pPr algn="ctr"/>
            <a:r>
              <a:rPr lang="en-US" sz="2000" b="1" kern="1200" dirty="0">
                <a:solidFill>
                  <a:schemeClr val="tx1"/>
                </a:solidFill>
                <a:latin typeface="+mj-lt"/>
                <a:ea typeface="+mj-ea"/>
                <a:cs typeface="+mj-cs"/>
              </a:rPr>
              <a:t>Sales by category: Identifies top-selling categories, helping determine the most profitable product groups.</a:t>
            </a:r>
            <a:br>
              <a:rPr lang="en-US" sz="2000" b="1" kern="1200" dirty="0">
                <a:solidFill>
                  <a:schemeClr val="tx1"/>
                </a:solidFill>
                <a:latin typeface="+mj-lt"/>
                <a:ea typeface="+mj-ea"/>
                <a:cs typeface="+mj-cs"/>
              </a:rPr>
            </a:br>
            <a:endParaRPr lang="en-US" sz="2000" b="1" kern="1200" dirty="0">
              <a:solidFill>
                <a:schemeClr val="tx1"/>
              </a:solidFill>
              <a:latin typeface="+mj-lt"/>
              <a:ea typeface="+mj-ea"/>
              <a:cs typeface="+mj-cs"/>
            </a:endParaRPr>
          </a:p>
        </p:txBody>
      </p:sp>
      <p:pic>
        <p:nvPicPr>
          <p:cNvPr id="5" name="Content Placeholder 4" descr="A screenshot of a computer&#10;&#10;AI-generated content may be incorrect.">
            <a:extLst>
              <a:ext uri="{FF2B5EF4-FFF2-40B4-BE49-F238E27FC236}">
                <a16:creationId xmlns:a16="http://schemas.microsoft.com/office/drawing/2014/main" id="{1270D52F-92A9-DAB6-3C68-D6D5771A81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2022" y="1600200"/>
            <a:ext cx="9307955" cy="4525963"/>
          </a:xfrm>
          <a:prstGeom prst="rect">
            <a:avLst/>
          </a:prstGeom>
        </p:spPr>
      </p:pic>
    </p:spTree>
    <p:extLst>
      <p:ext uri="{BB962C8B-B14F-4D97-AF65-F5344CB8AC3E}">
        <p14:creationId xmlns:p14="http://schemas.microsoft.com/office/powerpoint/2010/main" val="846887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8B6E970-DBA4-90DD-EC4B-9D422BAABC5A}"/>
              </a:ext>
            </a:extLst>
          </p:cNvPr>
          <p:cNvSpPr>
            <a:spLocks noGrp="1"/>
          </p:cNvSpPr>
          <p:nvPr>
            <p:ph type="title"/>
          </p:nvPr>
        </p:nvSpPr>
        <p:spPr>
          <a:xfrm>
            <a:off x="828677" y="494418"/>
            <a:ext cx="10534651" cy="817403"/>
          </a:xfrm>
        </p:spPr>
        <p:txBody>
          <a:bodyPr vert="horz" lIns="91440" tIns="45720" rIns="91440" bIns="45720" rtlCol="0" anchor="b">
            <a:noAutofit/>
          </a:bodyPr>
          <a:lstStyle/>
          <a:p>
            <a:pPr algn="ctr"/>
            <a:r>
              <a:rPr lang="en-US" sz="2000" b="1" kern="1200" dirty="0">
                <a:solidFill>
                  <a:schemeClr val="tx1"/>
                </a:solidFill>
                <a:latin typeface="+mj-lt"/>
                <a:ea typeface="+mj-ea"/>
                <a:cs typeface="+mj-cs"/>
              </a:rPr>
              <a:t>Sales by Region: Helps determine the regions generating the highest sales.</a:t>
            </a:r>
            <a:br>
              <a:rPr lang="en-US" sz="2000" b="1" kern="1200" dirty="0">
                <a:solidFill>
                  <a:schemeClr val="tx1"/>
                </a:solidFill>
                <a:latin typeface="+mj-lt"/>
                <a:ea typeface="+mj-ea"/>
                <a:cs typeface="+mj-cs"/>
              </a:rPr>
            </a:br>
            <a:br>
              <a:rPr lang="en-US" sz="2000" b="1" kern="1200" dirty="0">
                <a:solidFill>
                  <a:schemeClr val="tx1"/>
                </a:solidFill>
                <a:latin typeface="+mj-lt"/>
                <a:ea typeface="+mj-ea"/>
                <a:cs typeface="+mj-cs"/>
              </a:rPr>
            </a:br>
            <a:endParaRPr lang="en-US" sz="2000" b="1" kern="1200" dirty="0">
              <a:solidFill>
                <a:schemeClr val="tx1"/>
              </a:solidFill>
              <a:latin typeface="+mj-lt"/>
              <a:ea typeface="+mj-ea"/>
              <a:cs typeface="+mj-cs"/>
            </a:endParaRPr>
          </a:p>
        </p:txBody>
      </p:sp>
      <p:pic>
        <p:nvPicPr>
          <p:cNvPr id="5" name="Content Placeholder 4" descr="A screenshot of a computer&#10;&#10;AI-generated content may be incorrect.">
            <a:extLst>
              <a:ext uri="{FF2B5EF4-FFF2-40B4-BE49-F238E27FC236}">
                <a16:creationId xmlns:a16="http://schemas.microsoft.com/office/drawing/2014/main" id="{F799D6E6-E81B-8292-291A-5D58C4A04D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5793" y="1600200"/>
            <a:ext cx="8460414" cy="4525963"/>
          </a:xfrm>
          <a:prstGeom prst="rect">
            <a:avLst/>
          </a:prstGeom>
        </p:spPr>
      </p:pic>
    </p:spTree>
    <p:extLst>
      <p:ext uri="{BB962C8B-B14F-4D97-AF65-F5344CB8AC3E}">
        <p14:creationId xmlns:p14="http://schemas.microsoft.com/office/powerpoint/2010/main" val="3203819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0048E4D-36EF-3A39-4DC0-291DE6AD411D}"/>
              </a:ext>
            </a:extLst>
          </p:cNvPr>
          <p:cNvSpPr>
            <a:spLocks noGrp="1"/>
          </p:cNvSpPr>
          <p:nvPr>
            <p:ph type="title"/>
          </p:nvPr>
        </p:nvSpPr>
        <p:spPr>
          <a:xfrm>
            <a:off x="1137036" y="548640"/>
            <a:ext cx="9543405" cy="1188720"/>
          </a:xfrm>
        </p:spPr>
        <p:txBody>
          <a:bodyPr>
            <a:normAutofit fontScale="90000"/>
          </a:bodyPr>
          <a:lstStyle/>
          <a:p>
            <a:r>
              <a:rPr lang="en-US" b="1" dirty="0"/>
              <a:t>Top 10 Best-Selling Products</a:t>
            </a:r>
            <a:br>
              <a:rPr lang="en-US" b="1" dirty="0"/>
            </a:br>
            <a:endParaRPr lang="en-US" dirty="0">
              <a:solidFill>
                <a:schemeClr val="tx1">
                  <a:lumMod val="85000"/>
                  <a:lumOff val="15000"/>
                </a:schemeClr>
              </a:solidFill>
            </a:endParaRPr>
          </a:p>
        </p:txBody>
      </p:sp>
      <p:pic>
        <p:nvPicPr>
          <p:cNvPr id="5" name="Content Placeholder 4" descr="A screenshot of a computer&#10;&#10;AI-generated content may be incorrect.">
            <a:extLst>
              <a:ext uri="{FF2B5EF4-FFF2-40B4-BE49-F238E27FC236}">
                <a16:creationId xmlns:a16="http://schemas.microsoft.com/office/drawing/2014/main" id="{3B16CD4E-5DBA-7297-8FD5-9E4CBF6CD9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30559" y="2094785"/>
            <a:ext cx="7556360" cy="4378566"/>
          </a:xfrm>
        </p:spPr>
      </p:pic>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7"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7865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A853249-6E37-E0C0-E255-14EF5A4CD631}"/>
              </a:ext>
            </a:extLst>
          </p:cNvPr>
          <p:cNvSpPr>
            <a:spLocks noGrp="1"/>
          </p:cNvSpPr>
          <p:nvPr>
            <p:ph type="title"/>
          </p:nvPr>
        </p:nvSpPr>
        <p:spPr>
          <a:xfrm>
            <a:off x="1137036" y="548640"/>
            <a:ext cx="9543405" cy="1188720"/>
          </a:xfrm>
        </p:spPr>
        <p:txBody>
          <a:bodyPr>
            <a:normAutofit fontScale="90000"/>
          </a:bodyPr>
          <a:lstStyle/>
          <a:p>
            <a:r>
              <a:rPr lang="en-US" b="1" dirty="0"/>
              <a:t>Least-Selling Products</a:t>
            </a:r>
            <a:br>
              <a:rPr lang="en-US" b="1" dirty="0"/>
            </a:br>
            <a:endParaRPr lang="en-US" dirty="0">
              <a:solidFill>
                <a:schemeClr val="tx1">
                  <a:lumMod val="85000"/>
                  <a:lumOff val="15000"/>
                </a:schemeClr>
              </a:solidFill>
            </a:endParaRPr>
          </a:p>
        </p:txBody>
      </p:sp>
      <p:pic>
        <p:nvPicPr>
          <p:cNvPr id="5" name="Content Placeholder 4" descr="A screenshot of a computer&#10;&#10;AI-generated content may be incorrect.">
            <a:extLst>
              <a:ext uri="{FF2B5EF4-FFF2-40B4-BE49-F238E27FC236}">
                <a16:creationId xmlns:a16="http://schemas.microsoft.com/office/drawing/2014/main" id="{07E9F3A8-6243-A34D-D5AD-D4214601E2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4592" y="1896005"/>
            <a:ext cx="7566409" cy="4828916"/>
          </a:xfrm>
        </p:spPr>
      </p:pic>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7"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81485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55D7823-9AA5-CC08-B84E-810DE7543D7D}"/>
              </a:ext>
            </a:extLst>
          </p:cNvPr>
          <p:cNvSpPr>
            <a:spLocks noGrp="1"/>
          </p:cNvSpPr>
          <p:nvPr>
            <p:ph type="title"/>
          </p:nvPr>
        </p:nvSpPr>
        <p:spPr>
          <a:xfrm>
            <a:off x="1137036" y="548640"/>
            <a:ext cx="9543405" cy="1188720"/>
          </a:xfrm>
        </p:spPr>
        <p:txBody>
          <a:bodyPr>
            <a:normAutofit fontScale="90000"/>
          </a:bodyPr>
          <a:lstStyle/>
          <a:p>
            <a:r>
              <a:rPr lang="en-US" b="1" dirty="0"/>
              <a:t>Top 5 Customers by Sales</a:t>
            </a:r>
            <a:br>
              <a:rPr lang="en-US" b="1" dirty="0"/>
            </a:br>
            <a:endParaRPr lang="en-US" dirty="0">
              <a:solidFill>
                <a:schemeClr val="tx1">
                  <a:lumMod val="85000"/>
                  <a:lumOff val="15000"/>
                </a:schemeClr>
              </a:solidFill>
            </a:endParaRPr>
          </a:p>
        </p:txBody>
      </p:sp>
      <p:pic>
        <p:nvPicPr>
          <p:cNvPr id="5" name="Content Placeholder 4" descr="A screenshot of a computer&#10;&#10;AI-generated content may be incorrect.">
            <a:extLst>
              <a:ext uri="{FF2B5EF4-FFF2-40B4-BE49-F238E27FC236}">
                <a16:creationId xmlns:a16="http://schemas.microsoft.com/office/drawing/2014/main" id="{C90AAA66-B178-0983-DE48-F7E049FD48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94905" y="2096725"/>
            <a:ext cx="7827667" cy="4509631"/>
          </a:xfrm>
        </p:spPr>
      </p:pic>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7"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6153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5F4EACF-E10B-A0B7-B655-DF3BEEE87597}"/>
              </a:ext>
            </a:extLst>
          </p:cNvPr>
          <p:cNvSpPr>
            <a:spLocks noGrp="1"/>
          </p:cNvSpPr>
          <p:nvPr>
            <p:ph type="title"/>
          </p:nvPr>
        </p:nvSpPr>
        <p:spPr>
          <a:xfrm>
            <a:off x="1137036" y="548640"/>
            <a:ext cx="9543405" cy="1188720"/>
          </a:xfrm>
        </p:spPr>
        <p:txBody>
          <a:bodyPr>
            <a:normAutofit fontScale="90000"/>
          </a:bodyPr>
          <a:lstStyle/>
          <a:p>
            <a:r>
              <a:rPr lang="en-US" b="1" dirty="0"/>
              <a:t>Frequent Customers Analysis</a:t>
            </a:r>
            <a:br>
              <a:rPr lang="en-US" b="1" dirty="0"/>
            </a:br>
            <a:endParaRPr lang="en-US" dirty="0">
              <a:solidFill>
                <a:schemeClr val="tx1">
                  <a:lumMod val="85000"/>
                  <a:lumOff val="15000"/>
                </a:schemeClr>
              </a:solidFill>
            </a:endParaRPr>
          </a:p>
        </p:txBody>
      </p:sp>
      <p:pic>
        <p:nvPicPr>
          <p:cNvPr id="5" name="Content Placeholder 4" descr="A screenshot of a computer&#10;&#10;AI-generated content may be incorrect.">
            <a:extLst>
              <a:ext uri="{FF2B5EF4-FFF2-40B4-BE49-F238E27FC236}">
                <a16:creationId xmlns:a16="http://schemas.microsoft.com/office/drawing/2014/main" id="{4C25A934-D8D9-CBD4-B5B1-0584E00BE6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20109" y="1600200"/>
            <a:ext cx="7551782" cy="4525963"/>
          </a:xfrm>
        </p:spPr>
      </p:pic>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7"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3217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28813B5-4D70-C045-C933-74E7BFA74491}"/>
              </a:ext>
            </a:extLst>
          </p:cNvPr>
          <p:cNvSpPr>
            <a:spLocks noGrp="1"/>
          </p:cNvSpPr>
          <p:nvPr>
            <p:ph type="title"/>
          </p:nvPr>
        </p:nvSpPr>
        <p:spPr>
          <a:xfrm>
            <a:off x="1137036" y="548640"/>
            <a:ext cx="9543405" cy="1188720"/>
          </a:xfrm>
        </p:spPr>
        <p:txBody>
          <a:bodyPr>
            <a:normAutofit fontScale="90000"/>
          </a:bodyPr>
          <a:lstStyle/>
          <a:p>
            <a:r>
              <a:rPr lang="en-US" b="1" dirty="0"/>
              <a:t>Sub-Category Sales Analysis</a:t>
            </a:r>
            <a:br>
              <a:rPr lang="en-US" b="1" dirty="0"/>
            </a:br>
            <a:endParaRPr lang="en-US" dirty="0">
              <a:solidFill>
                <a:schemeClr val="tx1">
                  <a:lumMod val="85000"/>
                  <a:lumOff val="15000"/>
                </a:schemeClr>
              </a:solidFill>
            </a:endParaRPr>
          </a:p>
        </p:txBody>
      </p:sp>
      <p:pic>
        <p:nvPicPr>
          <p:cNvPr id="5" name="Content Placeholder 4" descr="A screenshot of a computer&#10;&#10;AI-generated content may be incorrect.">
            <a:extLst>
              <a:ext uri="{FF2B5EF4-FFF2-40B4-BE49-F238E27FC236}">
                <a16:creationId xmlns:a16="http://schemas.microsoft.com/office/drawing/2014/main" id="{DD0E39AB-CF90-B4F0-76D9-BAE7DD73EA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5137" y="2044385"/>
            <a:ext cx="7247203" cy="4177375"/>
          </a:xfrm>
        </p:spPr>
      </p:pic>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7"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64221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8659086-4A59-4B0C-7BB6-0BC3EB5BB883}"/>
              </a:ext>
            </a:extLst>
          </p:cNvPr>
          <p:cNvSpPr>
            <a:spLocks noGrp="1"/>
          </p:cNvSpPr>
          <p:nvPr>
            <p:ph type="title"/>
          </p:nvPr>
        </p:nvSpPr>
        <p:spPr>
          <a:xfrm>
            <a:off x="1137036" y="548640"/>
            <a:ext cx="9543405" cy="1188720"/>
          </a:xfrm>
        </p:spPr>
        <p:txBody>
          <a:bodyPr>
            <a:normAutofit fontScale="90000"/>
          </a:bodyPr>
          <a:lstStyle/>
          <a:p>
            <a:r>
              <a:rPr lang="en-US" b="1" dirty="0"/>
              <a:t>Sales by City</a:t>
            </a:r>
            <a:br>
              <a:rPr lang="en-US" b="1" dirty="0"/>
            </a:br>
            <a:endParaRPr lang="en-US" dirty="0">
              <a:solidFill>
                <a:schemeClr val="tx1">
                  <a:lumMod val="85000"/>
                  <a:lumOff val="15000"/>
                </a:schemeClr>
              </a:solidFill>
            </a:endParaRPr>
          </a:p>
        </p:txBody>
      </p:sp>
      <p:pic>
        <p:nvPicPr>
          <p:cNvPr id="5" name="Content Placeholder 4" descr="A screenshot of a computer&#10;&#10;AI-generated content may be incorrect.">
            <a:extLst>
              <a:ext uri="{FF2B5EF4-FFF2-40B4-BE49-F238E27FC236}">
                <a16:creationId xmlns:a16="http://schemas.microsoft.com/office/drawing/2014/main" id="{CFCB302E-1F41-834E-A928-DE5A89F0B6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26091" y="1600200"/>
            <a:ext cx="7139818" cy="4525963"/>
          </a:xfrm>
        </p:spPr>
      </p:pic>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7"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8929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20" descr="Stock exchange numbers">
            <a:extLst>
              <a:ext uri="{FF2B5EF4-FFF2-40B4-BE49-F238E27FC236}">
                <a16:creationId xmlns:a16="http://schemas.microsoft.com/office/drawing/2014/main" id="{1FA071D2-AF88-10B0-D782-353BA6165B6A}"/>
              </a:ext>
            </a:extLst>
          </p:cNvPr>
          <p:cNvPicPr>
            <a:picLocks noChangeAspect="1"/>
          </p:cNvPicPr>
          <p:nvPr/>
        </p:nvPicPr>
        <p:blipFill>
          <a:blip r:embed="rId2">
            <a:duotone>
              <a:schemeClr val="bg2">
                <a:shade val="45000"/>
                <a:satMod val="135000"/>
              </a:schemeClr>
              <a:prstClr val="white"/>
            </a:duotone>
          </a:blip>
          <a:srcRect t="11374" b="4357"/>
          <a:stretch/>
        </p:blipFill>
        <p:spPr>
          <a:xfrm>
            <a:off x="23" y="10"/>
            <a:ext cx="12191980" cy="6857990"/>
          </a:xfrm>
          <a:prstGeom prst="rect">
            <a:avLst/>
          </a:prstGeom>
        </p:spPr>
      </p:pic>
      <p:sp>
        <p:nvSpPr>
          <p:cNvPr id="25" name="Rectangle 24">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F9B0654-B3DD-4269-0A7A-6B717B4559FB}"/>
              </a:ext>
            </a:extLst>
          </p:cNvPr>
          <p:cNvSpPr txBox="1"/>
          <p:nvPr/>
        </p:nvSpPr>
        <p:spPr>
          <a:xfrm>
            <a:off x="838200" y="365129"/>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kumimoji="0" lang="en-US" altLang="en-US" sz="4400" b="1" i="0" u="none" strike="noStrike" cap="none" normalizeH="0" baseline="0">
                <a:ln>
                  <a:noFill/>
                </a:ln>
                <a:effectLst/>
                <a:latin typeface="+mj-lt"/>
                <a:ea typeface="+mj-ea"/>
                <a:cs typeface="+mj-cs"/>
              </a:rPr>
              <a:t>Dataset Description</a:t>
            </a:r>
          </a:p>
          <a:p>
            <a:pPr>
              <a:lnSpc>
                <a:spcPct val="90000"/>
              </a:lnSpc>
              <a:spcBef>
                <a:spcPct val="0"/>
              </a:spcBef>
              <a:spcAft>
                <a:spcPts val="600"/>
              </a:spcAft>
            </a:pPr>
            <a:endParaRPr lang="en-US" sz="4400">
              <a:latin typeface="+mj-lt"/>
              <a:ea typeface="+mj-ea"/>
              <a:cs typeface="+mj-cs"/>
            </a:endParaRPr>
          </a:p>
        </p:txBody>
      </p:sp>
      <p:sp>
        <p:nvSpPr>
          <p:cNvPr id="7" name="Rectangle 4">
            <a:extLst>
              <a:ext uri="{FF2B5EF4-FFF2-40B4-BE49-F238E27FC236}">
                <a16:creationId xmlns:a16="http://schemas.microsoft.com/office/drawing/2014/main" id="{B65809BE-05BE-4563-C809-0048553A08E7}"/>
              </a:ext>
            </a:extLst>
          </p:cNvPr>
          <p:cNvSpPr>
            <a:spLocks noChangeArrowheads="1"/>
          </p:cNvSpPr>
          <p:nvPr/>
        </p:nvSpPr>
        <p:spPr bwMode="auto">
          <a:xfrm>
            <a:off x="838200" y="1825625"/>
            <a:ext cx="10515600" cy="435133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n-US" b="1" i="0" u="none" strike="noStrike" cap="none" normalizeH="0" baseline="0">
              <a:ln>
                <a:noFill/>
              </a:ln>
              <a:effectLst/>
            </a:endParaRP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b="1" i="0" u="none" strike="noStrike" cap="none" normalizeH="0" baseline="0">
                <a:ln>
                  <a:noFill/>
                </a:ln>
                <a:effectLst/>
              </a:rPr>
              <a:t>The sales data used in this report comes from two sources:</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b="1" i="0" u="none" strike="noStrike" cap="none" normalizeH="0" baseline="0">
                <a:ln>
                  <a:noFill/>
                </a:ln>
                <a:effectLst/>
              </a:rPr>
              <a:t>superstore sales dataset (The raw dataset before cleaning).</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b="1" i="0" u="none" strike="noStrike" cap="none" normalizeH="0" baseline="0">
                <a:ln>
                  <a:noFill/>
                </a:ln>
                <a:effectLst/>
              </a:rPr>
              <a:t>cleaned_superstore_sales_dataset </a:t>
            </a:r>
            <a:r>
              <a:rPr lang="en-US" altLang="en-US" b="1"/>
              <a:t>(</a:t>
            </a:r>
            <a:r>
              <a:rPr kumimoji="0" lang="en-US" altLang="en-US" b="1" i="0" u="none" strike="noStrike" cap="none" normalizeH="0" baseline="0">
                <a:ln>
                  <a:noFill/>
                </a:ln>
                <a:effectLst/>
              </a:rPr>
              <a:t>The dataset after data cleaning).</a:t>
            </a:r>
          </a:p>
          <a:p>
            <a:pPr marL="0" marR="0" lvl="0" indent="-228600" fontAlgn="base">
              <a:lnSpc>
                <a:spcPct val="90000"/>
              </a:lnSpc>
              <a:spcBef>
                <a:spcPct val="0"/>
              </a:spcBef>
              <a:spcAft>
                <a:spcPts val="600"/>
              </a:spcAft>
              <a:buClrTx/>
              <a:buSzTx/>
              <a:buFont typeface="Arial" panose="020B0604020202020204" pitchFamily="34" charset="0"/>
              <a:buChar char="•"/>
              <a:tabLst/>
            </a:pPr>
            <a:endParaRPr lang="en-US" altLang="en-US" b="1"/>
          </a:p>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n-US" b="1" i="0" u="none" strike="noStrike" cap="none" normalizeH="0" baseline="0">
              <a:ln>
                <a:noFill/>
              </a:ln>
              <a:effectLst/>
            </a:endParaRPr>
          </a:p>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n-US" b="1" i="0" u="none" strike="noStrike" cap="none" normalizeH="0" baseline="0">
              <a:ln>
                <a:noFill/>
              </a:ln>
              <a:effectLst/>
            </a:endParaRP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b="1" i="0" u="none" strike="noStrike" cap="none" normalizeH="0" baseline="0">
                <a:ln>
                  <a:noFill/>
                </a:ln>
                <a:effectLst/>
              </a:rPr>
              <a:t>Key Analyses Covered in the Report:</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b="1" i="0" u="none" strike="noStrike" cap="none" normalizeH="0" baseline="0">
                <a:ln>
                  <a:noFill/>
                </a:ln>
                <a:effectLst/>
              </a:rPr>
              <a:t>Sales analysis by category and region.</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b="1" i="0" u="none" strike="noStrike" cap="none" normalizeH="0" baseline="0">
                <a:ln>
                  <a:noFill/>
                </a:ln>
                <a:effectLst/>
              </a:rPr>
              <a:t>Identifying top-selling products and best customers.</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b="1" i="0" u="none" strike="noStrike" cap="none" normalizeH="0" baseline="0">
                <a:ln>
                  <a:noFill/>
                </a:ln>
                <a:effectLst/>
              </a:rPr>
              <a:t>Recognizing patterns in sales data.</a:t>
            </a:r>
          </a:p>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n-US" b="1" i="0" u="none" strike="noStrike" cap="none" normalizeH="0" baseline="0">
              <a:ln>
                <a:noFill/>
              </a:ln>
              <a:effectLst/>
            </a:endParaRPr>
          </a:p>
        </p:txBody>
      </p:sp>
    </p:spTree>
    <p:extLst>
      <p:ext uri="{BB962C8B-B14F-4D97-AF65-F5344CB8AC3E}">
        <p14:creationId xmlns:p14="http://schemas.microsoft.com/office/powerpoint/2010/main" val="2308216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4B0B878-793D-6288-6AD0-3D164E8683C8}"/>
              </a:ext>
            </a:extLst>
          </p:cNvPr>
          <p:cNvSpPr>
            <a:spLocks noGrp="1"/>
          </p:cNvSpPr>
          <p:nvPr>
            <p:ph type="title"/>
          </p:nvPr>
        </p:nvSpPr>
        <p:spPr>
          <a:xfrm>
            <a:off x="1137036" y="548640"/>
            <a:ext cx="9543405" cy="1188720"/>
          </a:xfrm>
        </p:spPr>
        <p:txBody>
          <a:bodyPr>
            <a:normAutofit fontScale="90000"/>
          </a:bodyPr>
          <a:lstStyle/>
          <a:p>
            <a:r>
              <a:rPr lang="en-US" b="1" dirty="0"/>
              <a:t>Customer Segments Sales Comparison</a:t>
            </a:r>
            <a:br>
              <a:rPr lang="en-US" b="1" dirty="0"/>
            </a:br>
            <a:endParaRPr lang="en-US" dirty="0">
              <a:solidFill>
                <a:schemeClr val="tx1">
                  <a:lumMod val="85000"/>
                  <a:lumOff val="15000"/>
                </a:schemeClr>
              </a:solidFill>
            </a:endParaRPr>
          </a:p>
        </p:txBody>
      </p:sp>
      <p:pic>
        <p:nvPicPr>
          <p:cNvPr id="5" name="Content Placeholder 4" descr="A screenshot of a computer&#10;&#10;AI-generated content may be incorrect.">
            <a:extLst>
              <a:ext uri="{FF2B5EF4-FFF2-40B4-BE49-F238E27FC236}">
                <a16:creationId xmlns:a16="http://schemas.microsoft.com/office/drawing/2014/main" id="{B145F2B0-8D00-DF73-08D9-EB51B91676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27494" y="1600200"/>
            <a:ext cx="7537012" cy="4525963"/>
          </a:xfrm>
        </p:spPr>
      </p:pic>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7"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91926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8DE2DAB-89CE-8D0A-451B-820BEEDB4C81}"/>
              </a:ext>
            </a:extLst>
          </p:cNvPr>
          <p:cNvSpPr>
            <a:spLocks noGrp="1"/>
          </p:cNvSpPr>
          <p:nvPr>
            <p:ph type="title"/>
          </p:nvPr>
        </p:nvSpPr>
        <p:spPr>
          <a:xfrm>
            <a:off x="1137036" y="548640"/>
            <a:ext cx="9543405" cy="1188720"/>
          </a:xfrm>
        </p:spPr>
        <p:txBody>
          <a:bodyPr>
            <a:normAutofit fontScale="90000"/>
          </a:bodyPr>
          <a:lstStyle/>
          <a:p>
            <a:r>
              <a:rPr lang="en-US" b="1" dirty="0"/>
              <a:t>Regional Sales Contribution to Total Sales</a:t>
            </a:r>
            <a:br>
              <a:rPr lang="en-US" b="1" dirty="0"/>
            </a:br>
            <a:endParaRPr lang="en-US" dirty="0">
              <a:solidFill>
                <a:schemeClr val="tx1">
                  <a:lumMod val="85000"/>
                  <a:lumOff val="15000"/>
                </a:schemeClr>
              </a:solidFill>
            </a:endParaRPr>
          </a:p>
        </p:txBody>
      </p:sp>
      <p:pic>
        <p:nvPicPr>
          <p:cNvPr id="5" name="Content Placeholder 4" descr="A screenshot of a computer&#10;&#10;AI-generated content may be incorrect.">
            <a:extLst>
              <a:ext uri="{FF2B5EF4-FFF2-40B4-BE49-F238E27FC236}">
                <a16:creationId xmlns:a16="http://schemas.microsoft.com/office/drawing/2014/main" id="{6AE0B5D7-B9D3-C8E3-8532-17AB13EE65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9354" y="1600200"/>
            <a:ext cx="8153292" cy="4525963"/>
          </a:xfrm>
        </p:spPr>
      </p:pic>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7"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89095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FE59AD8-D09D-B2C3-F152-0F09394E032D}"/>
              </a:ext>
            </a:extLst>
          </p:cNvPr>
          <p:cNvSpPr>
            <a:spLocks noGrp="1"/>
          </p:cNvSpPr>
          <p:nvPr>
            <p:ph type="title"/>
          </p:nvPr>
        </p:nvSpPr>
        <p:spPr>
          <a:xfrm>
            <a:off x="1137036" y="548640"/>
            <a:ext cx="9543405" cy="1188720"/>
          </a:xfrm>
        </p:spPr>
        <p:txBody>
          <a:bodyPr>
            <a:normAutofit fontScale="90000"/>
          </a:bodyPr>
          <a:lstStyle/>
          <a:p>
            <a:r>
              <a:rPr lang="en-US" sz="3700" b="1">
                <a:solidFill>
                  <a:schemeClr val="tx1">
                    <a:lumMod val="85000"/>
                    <a:lumOff val="15000"/>
                  </a:schemeClr>
                </a:solidFill>
              </a:rPr>
              <a:t>Conclusions and Recommendations</a:t>
            </a:r>
            <a:br>
              <a:rPr lang="en-US" sz="3700" b="1">
                <a:solidFill>
                  <a:schemeClr val="tx1">
                    <a:lumMod val="85000"/>
                    <a:lumOff val="15000"/>
                  </a:schemeClr>
                </a:solidFill>
              </a:rPr>
            </a:br>
            <a:endParaRPr lang="en-US" sz="370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563DCAED-325F-147D-ED79-EFB70A1A6524}"/>
              </a:ext>
            </a:extLst>
          </p:cNvPr>
          <p:cNvSpPr>
            <a:spLocks noGrp="1"/>
          </p:cNvSpPr>
          <p:nvPr>
            <p:ph idx="1"/>
          </p:nvPr>
        </p:nvSpPr>
        <p:spPr>
          <a:xfrm>
            <a:off x="1957989" y="2431771"/>
            <a:ext cx="8276027" cy="3320031"/>
          </a:xfrm>
        </p:spPr>
        <p:txBody>
          <a:bodyPr anchor="ctr">
            <a:normAutofit/>
          </a:bodyPr>
          <a:lstStyle/>
          <a:p>
            <a:pPr>
              <a:buFont typeface="Arial" panose="020B0604020202020204" pitchFamily="34" charset="0"/>
              <a:buChar char="•"/>
            </a:pPr>
            <a:r>
              <a:rPr lang="en-US" sz="2000">
                <a:solidFill>
                  <a:schemeClr val="tx1">
                    <a:lumMod val="85000"/>
                    <a:lumOff val="15000"/>
                  </a:schemeClr>
                </a:solidFill>
              </a:rPr>
              <a:t>Certain categories and products generate high sales, which can be leveraged for promotions.</a:t>
            </a:r>
          </a:p>
          <a:p>
            <a:pPr>
              <a:buFont typeface="Arial" panose="020B0604020202020204" pitchFamily="34" charset="0"/>
              <a:buChar char="•"/>
            </a:pPr>
            <a:r>
              <a:rPr lang="en-US" sz="2000">
                <a:solidFill>
                  <a:schemeClr val="tx1">
                    <a:lumMod val="85000"/>
                    <a:lumOff val="15000"/>
                  </a:schemeClr>
                </a:solidFill>
              </a:rPr>
              <a:t>Specific regions outperform others, requiring focused marketing strategies.</a:t>
            </a:r>
          </a:p>
          <a:p>
            <a:pPr>
              <a:buFont typeface="Arial" panose="020B0604020202020204" pitchFamily="34" charset="0"/>
              <a:buChar char="•"/>
            </a:pPr>
            <a:r>
              <a:rPr lang="en-US" sz="2000">
                <a:solidFill>
                  <a:schemeClr val="tx1">
                    <a:lumMod val="85000"/>
                    <a:lumOff val="15000"/>
                  </a:schemeClr>
                </a:solidFill>
              </a:rPr>
              <a:t>Poorly performing products may need reevaluation for better sales strategies.</a:t>
            </a:r>
          </a:p>
          <a:p>
            <a:pPr>
              <a:buFont typeface="Arial" panose="020B0604020202020204" pitchFamily="34" charset="0"/>
              <a:buChar char="•"/>
            </a:pPr>
            <a:r>
              <a:rPr lang="en-US" sz="2000">
                <a:solidFill>
                  <a:schemeClr val="tx1">
                    <a:lumMod val="85000"/>
                    <a:lumOff val="15000"/>
                  </a:schemeClr>
                </a:solidFill>
              </a:rPr>
              <a:t>Identifying repeat customers allows for enhanced retention strategies.</a:t>
            </a:r>
          </a:p>
          <a:p>
            <a:r>
              <a:rPr lang="en-US" sz="2000" b="1">
                <a:solidFill>
                  <a:schemeClr val="tx1">
                    <a:lumMod val="85000"/>
                    <a:lumOff val="15000"/>
                  </a:schemeClr>
                </a:solidFill>
              </a:rPr>
              <a:t>Recommendation:</a:t>
            </a:r>
            <a:r>
              <a:rPr lang="en-US" sz="2000">
                <a:solidFill>
                  <a:schemeClr val="tx1">
                    <a:lumMod val="85000"/>
                    <a:lumOff val="15000"/>
                  </a:schemeClr>
                </a:solidFill>
              </a:rPr>
              <a:t> Utilize these insights to drive data-informed business decisions.</a:t>
            </a:r>
          </a:p>
          <a:p>
            <a:endParaRPr lang="en-US" sz="2000">
              <a:solidFill>
                <a:schemeClr val="tx1">
                  <a:lumMod val="85000"/>
                  <a:lumOff val="15000"/>
                </a:schemeClr>
              </a:solidFill>
            </a:endParaRP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7"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6597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A313C285-A739-7E40-BE86-77821A7533C4}"/>
            </a:ext>
          </a:extLst>
        </p:cNvPr>
        <p:cNvGrpSpPr/>
        <p:nvPr/>
      </p:nvGrpSpPr>
      <p:grpSpPr>
        <a:xfrm>
          <a:off x="0" y="0"/>
          <a:ext cx="0" cy="0"/>
          <a:chOff x="0" y="0"/>
          <a:chExt cx="0" cy="0"/>
        </a:xfrm>
      </p:grpSpPr>
      <p:pic>
        <p:nvPicPr>
          <p:cNvPr id="6" name="Picture 5" descr="Close-up of a metal bar&#10;&#10;AI-generated content may be incorrect.">
            <a:extLst>
              <a:ext uri="{FF2B5EF4-FFF2-40B4-BE49-F238E27FC236}">
                <a16:creationId xmlns:a16="http://schemas.microsoft.com/office/drawing/2014/main" id="{99FCA3DE-3725-E831-1B28-D9E95764E869}"/>
              </a:ext>
            </a:extLst>
          </p:cNvPr>
          <p:cNvPicPr>
            <a:picLocks noChangeAspect="1"/>
          </p:cNvPicPr>
          <p:nvPr/>
        </p:nvPicPr>
        <p:blipFill>
          <a:blip r:embed="rId2">
            <a:duotone>
              <a:prstClr val="black"/>
              <a:schemeClr val="tx2">
                <a:tint val="45000"/>
                <a:satMod val="400000"/>
              </a:schemeClr>
            </a:duotone>
            <a:alphaModFix amt="25000"/>
          </a:blip>
          <a:srcRect t="4410" b="11320"/>
          <a:stretch/>
        </p:blipFill>
        <p:spPr>
          <a:xfrm>
            <a:off x="23" y="10"/>
            <a:ext cx="12191980" cy="6857990"/>
          </a:xfrm>
          <a:prstGeom prst="rect">
            <a:avLst/>
          </a:prstGeom>
        </p:spPr>
      </p:pic>
      <p:sp>
        <p:nvSpPr>
          <p:cNvPr id="2" name="Title 1">
            <a:extLst>
              <a:ext uri="{FF2B5EF4-FFF2-40B4-BE49-F238E27FC236}">
                <a16:creationId xmlns:a16="http://schemas.microsoft.com/office/drawing/2014/main" id="{A54F6864-EE64-9F58-3368-2CE3A7CD4C91}"/>
              </a:ext>
            </a:extLst>
          </p:cNvPr>
          <p:cNvSpPr>
            <a:spLocks noGrp="1"/>
          </p:cNvSpPr>
          <p:nvPr>
            <p:ph type="title"/>
          </p:nvPr>
        </p:nvSpPr>
        <p:spPr>
          <a:xfrm>
            <a:off x="838200" y="365125"/>
            <a:ext cx="10515600" cy="1325563"/>
          </a:xfrm>
        </p:spPr>
        <p:txBody>
          <a:bodyPr>
            <a:normAutofit/>
          </a:bodyPr>
          <a:lstStyle/>
          <a:p>
            <a:pPr>
              <a:lnSpc>
                <a:spcPct val="90000"/>
              </a:lnSpc>
            </a:pPr>
            <a:r>
              <a:rPr lang="en-US" b="1" dirty="0"/>
              <a:t>Superstore Sales Data Analysis Report</a:t>
            </a:r>
            <a:br>
              <a:rPr lang="en-US" dirty="0"/>
            </a:br>
            <a:r>
              <a:rPr lang="en-US" dirty="0"/>
              <a:t>Python Part</a:t>
            </a:r>
            <a:endParaRPr lang="en-US"/>
          </a:p>
        </p:txBody>
      </p:sp>
      <p:graphicFrame>
        <p:nvGraphicFramePr>
          <p:cNvPr id="5" name="Content Placeholder 2">
            <a:extLst>
              <a:ext uri="{FF2B5EF4-FFF2-40B4-BE49-F238E27FC236}">
                <a16:creationId xmlns:a16="http://schemas.microsoft.com/office/drawing/2014/main" id="{D7889867-6EE4-4502-52A7-8BB712AEDABC}"/>
              </a:ext>
            </a:extLst>
          </p:cNvPr>
          <p:cNvGraphicFramePr>
            <a:graphicFrameLocks noGrp="1"/>
          </p:cNvGraphicFramePr>
          <p:nvPr>
            <p:ph idx="1"/>
            <p:extLst>
              <p:ext uri="{D42A27DB-BD31-4B8C-83A1-F6EECF244321}">
                <p14:modId xmlns:p14="http://schemas.microsoft.com/office/powerpoint/2010/main" val="308201025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5328794"/>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Hand spraying sanitizer">
            <a:extLst>
              <a:ext uri="{FF2B5EF4-FFF2-40B4-BE49-F238E27FC236}">
                <a16:creationId xmlns:a16="http://schemas.microsoft.com/office/drawing/2014/main" id="{886181B0-0B03-C3FD-278C-F40BAB7EBEFE}"/>
              </a:ext>
            </a:extLst>
          </p:cNvPr>
          <p:cNvPicPr>
            <a:picLocks noChangeAspect="1"/>
          </p:cNvPicPr>
          <p:nvPr/>
        </p:nvPicPr>
        <p:blipFill>
          <a:blip r:embed="rId2"/>
          <a:srcRect t="14701" b="668"/>
          <a:stretch/>
        </p:blipFill>
        <p:spPr>
          <a:xfrm>
            <a:off x="20" y="-7619"/>
            <a:ext cx="12191979" cy="6887364"/>
          </a:xfrm>
          <a:prstGeom prst="rect">
            <a:avLst/>
          </a:prstGeom>
        </p:spPr>
      </p:pic>
      <p:sp>
        <p:nvSpPr>
          <p:cNvPr id="9" name="Rectangle 8">
            <a:extLst>
              <a:ext uri="{FF2B5EF4-FFF2-40B4-BE49-F238E27FC236}">
                <a16:creationId xmlns:a16="http://schemas.microsoft.com/office/drawing/2014/main" id="{4D60F200-5EB0-B223-2439-C96C67F0F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20"/>
            <a:ext cx="5566593" cy="6887364"/>
          </a:xfrm>
          <a:prstGeom prst="rect">
            <a:avLst/>
          </a:prstGeom>
          <a:gradFill flip="none" rotWithShape="1">
            <a:gsLst>
              <a:gs pos="21000">
                <a:srgbClr val="000000">
                  <a:alpha val="62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4067CD3-146F-6228-E362-39AA720C2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63442" y="855815"/>
            <a:ext cx="6887365" cy="5160474"/>
          </a:xfrm>
          <a:prstGeom prst="rect">
            <a:avLst/>
          </a:prstGeom>
          <a:gradFill flip="none" rotWithShape="1">
            <a:gsLst>
              <a:gs pos="0">
                <a:schemeClr val="accent5">
                  <a:lumMod val="75000"/>
                  <a:alpha val="91000"/>
                </a:schemeClr>
              </a:gs>
              <a:gs pos="83000">
                <a:schemeClr val="accent5">
                  <a:alpha val="0"/>
                </a:schemeClr>
              </a:gs>
            </a:gsLst>
            <a:lin ang="51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271C7E5C-A0F8-E9FA-56DB-31A257FD4E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7648"/>
            <a:ext cx="2079513" cy="6865647"/>
          </a:xfrm>
          <a:prstGeom prst="rect">
            <a:avLst/>
          </a:prstGeom>
          <a:gradFill flip="none" rotWithShape="1">
            <a:gsLst>
              <a:gs pos="5000">
                <a:schemeClr val="accent5"/>
              </a:gs>
              <a:gs pos="49000">
                <a:schemeClr val="accent5">
                  <a:alpha val="0"/>
                </a:schemeClr>
              </a:gs>
            </a:gsLst>
            <a:lin ang="21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3F70A3C-4474-2A39-470C-FD55A8837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706777" y="3068761"/>
            <a:ext cx="4504659" cy="3789239"/>
          </a:xfrm>
          <a:prstGeom prst="rect">
            <a:avLst/>
          </a:prstGeom>
          <a:gradFill flip="none" rotWithShape="1">
            <a:gsLst>
              <a:gs pos="0">
                <a:schemeClr val="accent5"/>
              </a:gs>
              <a:gs pos="60000">
                <a:schemeClr val="accent5">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BAC3F7D4-9613-0E1F-901C-98FE831DE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774557" y="-6485"/>
            <a:ext cx="3427160" cy="6879745"/>
          </a:xfrm>
          <a:prstGeom prst="rect">
            <a:avLst/>
          </a:prstGeom>
          <a:gradFill flip="none" rotWithShape="1">
            <a:gsLst>
              <a:gs pos="5000">
                <a:schemeClr val="accent2"/>
              </a:gs>
              <a:gs pos="49000">
                <a:schemeClr val="accent5">
                  <a:lumMod val="60000"/>
                  <a:lumOff val="40000"/>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FD5167C-AF48-26F0-7A9F-3F7643374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64705" y="-1061856"/>
            <a:ext cx="3682024" cy="12211438"/>
          </a:xfrm>
          <a:prstGeom prst="rect">
            <a:avLst/>
          </a:prstGeom>
          <a:gradFill>
            <a:gsLst>
              <a:gs pos="0">
                <a:schemeClr val="accent5"/>
              </a:gs>
              <a:gs pos="65000">
                <a:schemeClr val="accent2">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7B30A01-FCA8-86A5-A840-C32A3BE2E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 y="-7639"/>
            <a:ext cx="4879823" cy="6887373"/>
          </a:xfrm>
          <a:prstGeom prst="rect">
            <a:avLst/>
          </a:prstGeom>
          <a:gradFill>
            <a:gsLst>
              <a:gs pos="0">
                <a:schemeClr val="accent2">
                  <a:alpha val="70000"/>
                </a:schemeClr>
              </a:gs>
              <a:gs pos="44000">
                <a:schemeClr val="accent5">
                  <a:lumMod val="60000"/>
                  <a:lumOff val="40000"/>
                  <a:alpha val="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3DA05F-63A2-5F3A-89F4-5188CBA4BAA6}"/>
              </a:ext>
            </a:extLst>
          </p:cNvPr>
          <p:cNvSpPr>
            <a:spLocks noGrp="1"/>
          </p:cNvSpPr>
          <p:nvPr>
            <p:ph type="title"/>
          </p:nvPr>
        </p:nvSpPr>
        <p:spPr>
          <a:xfrm>
            <a:off x="859028" y="2155188"/>
            <a:ext cx="4160233" cy="2839273"/>
          </a:xfrm>
        </p:spPr>
        <p:txBody>
          <a:bodyPr vert="horz" lIns="91440" tIns="45720" rIns="91440" bIns="45720" rtlCol="0" anchor="b">
            <a:normAutofit/>
          </a:bodyPr>
          <a:lstStyle/>
          <a:p>
            <a:pPr algn="l">
              <a:lnSpc>
                <a:spcPct val="90000"/>
              </a:lnSpc>
            </a:pPr>
            <a:r>
              <a:rPr lang="en-US" sz="4000" b="1">
                <a:solidFill>
                  <a:srgbClr val="FFFFFF"/>
                </a:solidFill>
              </a:rPr>
              <a:t>Data cleaning and preprocessing</a:t>
            </a:r>
          </a:p>
        </p:txBody>
      </p:sp>
    </p:spTree>
    <p:extLst>
      <p:ext uri="{BB962C8B-B14F-4D97-AF65-F5344CB8AC3E}">
        <p14:creationId xmlns:p14="http://schemas.microsoft.com/office/powerpoint/2010/main" val="24489094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9C04FF-AB7B-6D0E-CA4B-DB22133031CD}"/>
              </a:ext>
            </a:extLst>
          </p:cNvPr>
          <p:cNvSpPr>
            <a:spLocks noGrp="1"/>
          </p:cNvSpPr>
          <p:nvPr>
            <p:ph type="title"/>
          </p:nvPr>
        </p:nvSpPr>
        <p:spPr>
          <a:xfrm>
            <a:off x="699713" y="248038"/>
            <a:ext cx="7063721" cy="1159200"/>
          </a:xfrm>
        </p:spPr>
        <p:txBody>
          <a:bodyPr vert="horz" lIns="91440" tIns="45720" rIns="91440" bIns="45720" rtlCol="0" anchor="ctr">
            <a:normAutofit/>
          </a:bodyPr>
          <a:lstStyle/>
          <a:p>
            <a:pPr algn="l">
              <a:lnSpc>
                <a:spcPct val="90000"/>
              </a:lnSpc>
            </a:pPr>
            <a:r>
              <a:rPr lang="en-US" sz="2500" b="1" kern="1200">
                <a:solidFill>
                  <a:srgbClr val="FFFFFF"/>
                </a:solidFill>
                <a:latin typeface="+mj-lt"/>
                <a:ea typeface="+mj-ea"/>
                <a:cs typeface="+mj-cs"/>
              </a:rPr>
              <a:t>Data Loading:</a:t>
            </a:r>
            <a:br>
              <a:rPr lang="en-US" sz="2500" kern="1200">
                <a:solidFill>
                  <a:srgbClr val="FFFFFF"/>
                </a:solidFill>
                <a:latin typeface="+mj-lt"/>
                <a:ea typeface="+mj-ea"/>
                <a:cs typeface="+mj-cs"/>
              </a:rPr>
            </a:br>
            <a:r>
              <a:rPr lang="en-US" sz="2500" b="1" kern="1200">
                <a:solidFill>
                  <a:srgbClr val="FFFFFF"/>
                </a:solidFill>
                <a:latin typeface="+mj-lt"/>
                <a:ea typeface="+mj-ea"/>
                <a:cs typeface="+mj-cs"/>
              </a:rPr>
              <a:t>Explanation: Uploading our data on google colab.</a:t>
            </a:r>
            <a:endParaRPr lang="en-US" sz="2500" kern="1200">
              <a:solidFill>
                <a:srgbClr val="FFFFFF"/>
              </a:solidFill>
              <a:latin typeface="+mj-lt"/>
              <a:ea typeface="+mj-ea"/>
              <a:cs typeface="+mj-cs"/>
            </a:endParaRPr>
          </a:p>
        </p:txBody>
      </p:sp>
      <p:pic>
        <p:nvPicPr>
          <p:cNvPr id="8" name="Content Placeholder 7" descr="A black screen with white text&#10;&#10;AI-generated content may be incorrect.">
            <a:extLst>
              <a:ext uri="{FF2B5EF4-FFF2-40B4-BE49-F238E27FC236}">
                <a16:creationId xmlns:a16="http://schemas.microsoft.com/office/drawing/2014/main" id="{8F3E9B24-17A4-ABE4-572A-6778CCB43C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25" y="3059619"/>
            <a:ext cx="11327549" cy="2265508"/>
          </a:xfrm>
          <a:prstGeom prst="rect">
            <a:avLst/>
          </a:prstGeom>
        </p:spPr>
      </p:pic>
    </p:spTree>
    <p:extLst>
      <p:ext uri="{BB962C8B-B14F-4D97-AF65-F5344CB8AC3E}">
        <p14:creationId xmlns:p14="http://schemas.microsoft.com/office/powerpoint/2010/main" val="27409496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F763F87-65EE-2693-5DDD-F1469FD12C34}"/>
            </a:ext>
          </a:extLst>
        </p:cNvPr>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7" y="24"/>
            <a:ext cx="12191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4"/>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2192003"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3765BB-A8AD-B621-8BE3-C1CC2886BA97}"/>
              </a:ext>
            </a:extLst>
          </p:cNvPr>
          <p:cNvSpPr>
            <a:spLocks noGrp="1"/>
          </p:cNvSpPr>
          <p:nvPr>
            <p:ph type="title"/>
          </p:nvPr>
        </p:nvSpPr>
        <p:spPr>
          <a:xfrm>
            <a:off x="699729" y="248038"/>
            <a:ext cx="7063721" cy="1159200"/>
          </a:xfrm>
        </p:spPr>
        <p:txBody>
          <a:bodyPr vert="horz" lIns="91440" tIns="45720" rIns="91440" bIns="45720" rtlCol="0" anchor="ctr">
            <a:normAutofit fontScale="90000"/>
          </a:bodyPr>
          <a:lstStyle/>
          <a:p>
            <a:r>
              <a:rPr lang="en-US" sz="3700" b="1" kern="1200">
                <a:solidFill>
                  <a:srgbClr val="FFFFFF"/>
                </a:solidFill>
                <a:latin typeface="+mj-lt"/>
                <a:ea typeface="+mj-ea"/>
                <a:cs typeface="+mj-cs"/>
              </a:rPr>
              <a:t>Data Cleaning:</a:t>
            </a:r>
            <a:br>
              <a:rPr lang="en-US" sz="3700" kern="1200">
                <a:solidFill>
                  <a:srgbClr val="FFFFFF"/>
                </a:solidFill>
                <a:latin typeface="+mj-lt"/>
                <a:ea typeface="+mj-ea"/>
                <a:cs typeface="+mj-cs"/>
              </a:rPr>
            </a:br>
            <a:r>
              <a:rPr lang="en-US" sz="3700" b="1" kern="1200">
                <a:solidFill>
                  <a:srgbClr val="FFFFFF"/>
                </a:solidFill>
                <a:latin typeface="+mj-lt"/>
                <a:ea typeface="+mj-ea"/>
                <a:cs typeface="+mj-cs"/>
              </a:rPr>
              <a:t>Explanation: Removing Duplicates</a:t>
            </a:r>
            <a:endParaRPr lang="en-US" sz="3700" kern="1200">
              <a:solidFill>
                <a:srgbClr val="FFFFFF"/>
              </a:solidFill>
              <a:latin typeface="+mj-lt"/>
              <a:ea typeface="+mj-ea"/>
              <a:cs typeface="+mj-cs"/>
            </a:endParaRPr>
          </a:p>
        </p:txBody>
      </p:sp>
      <p:pic>
        <p:nvPicPr>
          <p:cNvPr id="8" name="Content Placeholder 7" descr="A black screen with colorful text&#10;&#10;AI-generated content may be incorrect.">
            <a:extLst>
              <a:ext uri="{FF2B5EF4-FFF2-40B4-BE49-F238E27FC236}">
                <a16:creationId xmlns:a16="http://schemas.microsoft.com/office/drawing/2014/main" id="{5AA06202-651A-F31F-C886-89A46B03E2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098" y="2986759"/>
            <a:ext cx="10059804" cy="1752845"/>
          </a:xfrm>
          <a:prstGeom prst="rect">
            <a:avLst/>
          </a:prstGeom>
        </p:spPr>
      </p:pic>
    </p:spTree>
    <p:extLst>
      <p:ext uri="{BB962C8B-B14F-4D97-AF65-F5344CB8AC3E}">
        <p14:creationId xmlns:p14="http://schemas.microsoft.com/office/powerpoint/2010/main" val="20033199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D59CB69-83C8-6E04-5A35-9FAE116654DF}"/>
            </a:ext>
          </a:extLst>
        </p:cNvPr>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3" name="Rectangle 4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7" y="516"/>
            <a:ext cx="12191999"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73"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49" y="1010"/>
            <a:ext cx="4303423"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47ABA1-8FA8-E76F-CB14-B1F7CB815758}"/>
              </a:ext>
            </a:extLst>
          </p:cNvPr>
          <p:cNvSpPr>
            <a:spLocks noGrp="1"/>
          </p:cNvSpPr>
          <p:nvPr>
            <p:ph type="title"/>
          </p:nvPr>
        </p:nvSpPr>
        <p:spPr>
          <a:xfrm>
            <a:off x="699729" y="353184"/>
            <a:ext cx="10364527" cy="898581"/>
          </a:xfrm>
        </p:spPr>
        <p:txBody>
          <a:bodyPr vert="horz" lIns="91440" tIns="45720" rIns="91440" bIns="45720" rtlCol="0" anchor="ctr">
            <a:noAutofit/>
          </a:bodyPr>
          <a:lstStyle/>
          <a:p>
            <a:r>
              <a:rPr lang="en-US" sz="3200" b="1" dirty="0">
                <a:solidFill>
                  <a:srgbClr val="FFFFFF"/>
                </a:solidFill>
              </a:rPr>
              <a:t>Data Cleaning:</a:t>
            </a:r>
            <a:br>
              <a:rPr lang="en-US" sz="3200" dirty="0">
                <a:solidFill>
                  <a:srgbClr val="FFFFFF"/>
                </a:solidFill>
              </a:rPr>
            </a:br>
            <a:r>
              <a:rPr lang="en-US" sz="3200" b="1" dirty="0">
                <a:solidFill>
                  <a:srgbClr val="FFFFFF"/>
                </a:solidFill>
              </a:rPr>
              <a:t>Explanation: Handling missing values and checking the first 5 rows. </a:t>
            </a:r>
            <a:endParaRPr lang="en-US" sz="3200" dirty="0">
              <a:solidFill>
                <a:srgbClr val="FFFFFF"/>
              </a:solidFill>
            </a:endParaRPr>
          </a:p>
        </p:txBody>
      </p:sp>
      <p:pic>
        <p:nvPicPr>
          <p:cNvPr id="6" name="Content Placeholder 5" descr="A screen shot of a computer code&#10;&#10;AI-generated content may be incorrect.">
            <a:extLst>
              <a:ext uri="{FF2B5EF4-FFF2-40B4-BE49-F238E27FC236}">
                <a16:creationId xmlns:a16="http://schemas.microsoft.com/office/drawing/2014/main" id="{3E47E185-BA37-2F4B-F1EA-D665B8F7FF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7712" y="2473275"/>
            <a:ext cx="5131088" cy="2844961"/>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35AFD69F-26AD-AE41-22B5-EB1A83562D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245" y="1690500"/>
            <a:ext cx="6392043" cy="4814341"/>
          </a:xfrm>
          <a:prstGeom prst="rect">
            <a:avLst/>
          </a:prstGeom>
        </p:spPr>
      </p:pic>
    </p:spTree>
    <p:extLst>
      <p:ext uri="{BB962C8B-B14F-4D97-AF65-F5344CB8AC3E}">
        <p14:creationId xmlns:p14="http://schemas.microsoft.com/office/powerpoint/2010/main" val="35735306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8EA8638-2DE4-F62A-D72C-170AE0CEE92A}"/>
            </a:ext>
          </a:extLst>
        </p:cNvPr>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7" y="24"/>
            <a:ext cx="12191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4"/>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2192003"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5F56F4-7FD1-AEEC-C9EF-7FB19E3B8800}"/>
              </a:ext>
            </a:extLst>
          </p:cNvPr>
          <p:cNvSpPr>
            <a:spLocks noGrp="1"/>
          </p:cNvSpPr>
          <p:nvPr>
            <p:ph type="title"/>
          </p:nvPr>
        </p:nvSpPr>
        <p:spPr>
          <a:xfrm>
            <a:off x="699729" y="248038"/>
            <a:ext cx="7063721" cy="1159200"/>
          </a:xfrm>
        </p:spPr>
        <p:txBody>
          <a:bodyPr vert="horz" lIns="91440" tIns="45720" rIns="91440" bIns="45720" rtlCol="0" anchor="ctr">
            <a:normAutofit fontScale="90000"/>
          </a:bodyPr>
          <a:lstStyle/>
          <a:p>
            <a:r>
              <a:rPr lang="en-US" sz="3400" b="1" kern="1200" dirty="0">
                <a:solidFill>
                  <a:srgbClr val="FFFFFF"/>
                </a:solidFill>
                <a:latin typeface="+mj-lt"/>
                <a:ea typeface="+mj-ea"/>
                <a:cs typeface="+mj-cs"/>
              </a:rPr>
              <a:t>Data Cleaning:</a:t>
            </a:r>
            <a:br>
              <a:rPr lang="en-US" sz="3400" kern="1200" dirty="0">
                <a:solidFill>
                  <a:srgbClr val="FFFFFF"/>
                </a:solidFill>
                <a:latin typeface="+mj-lt"/>
                <a:ea typeface="+mj-ea"/>
                <a:cs typeface="+mj-cs"/>
              </a:rPr>
            </a:br>
            <a:r>
              <a:rPr lang="en-US" sz="3400" b="1" kern="1200" dirty="0">
                <a:solidFill>
                  <a:srgbClr val="FFFFFF"/>
                </a:solidFill>
                <a:latin typeface="+mj-lt"/>
                <a:ea typeface="+mj-ea"/>
                <a:cs typeface="+mj-cs"/>
              </a:rPr>
              <a:t>Explanation: Saving the cleaned dataset.</a:t>
            </a:r>
            <a:endParaRPr lang="en-US" sz="3400" kern="1200" dirty="0">
              <a:solidFill>
                <a:srgbClr val="FFFFFF"/>
              </a:solidFill>
              <a:latin typeface="+mj-lt"/>
              <a:ea typeface="+mj-ea"/>
              <a:cs typeface="+mj-cs"/>
            </a:endParaRPr>
          </a:p>
        </p:txBody>
      </p:sp>
      <p:pic>
        <p:nvPicPr>
          <p:cNvPr id="7" name="Content Placeholder 6" descr="A screenshot of a computer screen&#10;&#10;AI-generated content may be incorrect.">
            <a:extLst>
              <a:ext uri="{FF2B5EF4-FFF2-40B4-BE49-F238E27FC236}">
                <a16:creationId xmlns:a16="http://schemas.microsoft.com/office/drawing/2014/main" id="{9C8D1807-616D-4763-8692-B7B24002D6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0993" y="2748601"/>
            <a:ext cx="9050013" cy="2229161"/>
          </a:xfrm>
          <a:prstGeom prst="rect">
            <a:avLst/>
          </a:prstGeom>
        </p:spPr>
      </p:pic>
    </p:spTree>
    <p:extLst>
      <p:ext uri="{BB962C8B-B14F-4D97-AF65-F5344CB8AC3E}">
        <p14:creationId xmlns:p14="http://schemas.microsoft.com/office/powerpoint/2010/main" val="40248901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7" name="Rectangle 16">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8CE1A0D-2C3A-7609-3656-7F7C799DD830}"/>
              </a:ext>
            </a:extLst>
          </p:cNvPr>
          <p:cNvSpPr>
            <a:spLocks noGrp="1"/>
          </p:cNvSpPr>
          <p:nvPr>
            <p:ph type="title"/>
          </p:nvPr>
        </p:nvSpPr>
        <p:spPr>
          <a:xfrm>
            <a:off x="1371598" y="319314"/>
            <a:ext cx="9477377" cy="1030515"/>
          </a:xfrm>
        </p:spPr>
        <p:txBody>
          <a:bodyPr anchor="ctr">
            <a:normAutofit/>
          </a:bodyPr>
          <a:lstStyle/>
          <a:p>
            <a:r>
              <a:rPr lang="en-US" sz="4000" b="1">
                <a:solidFill>
                  <a:srgbClr val="FFFFFF"/>
                </a:solidFill>
              </a:rPr>
              <a:t>Data Cleaning </a:t>
            </a:r>
          </a:p>
        </p:txBody>
      </p:sp>
      <p:pic>
        <p:nvPicPr>
          <p:cNvPr id="7" name="Picture 6" descr="A screen shot of a computer&#10;&#10;AI-generated content may be incorrect.">
            <a:extLst>
              <a:ext uri="{FF2B5EF4-FFF2-40B4-BE49-F238E27FC236}">
                <a16:creationId xmlns:a16="http://schemas.microsoft.com/office/drawing/2014/main" id="{ED7EBEB4-4B28-31EC-CA8C-4F036C88CC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28" y="2050595"/>
            <a:ext cx="5625122" cy="4350205"/>
          </a:xfrm>
          <a:prstGeom prst="rect">
            <a:avLst/>
          </a:prstGeom>
        </p:spPr>
      </p:pic>
      <p:pic>
        <p:nvPicPr>
          <p:cNvPr id="5" name="Content Placeholder 4" descr="A screenshot of a computer program&#10;&#10;AI-generated content may be incorrect.">
            <a:extLst>
              <a:ext uri="{FF2B5EF4-FFF2-40B4-BE49-F238E27FC236}">
                <a16:creationId xmlns:a16="http://schemas.microsoft.com/office/drawing/2014/main" id="{03C4C9F3-D91D-A20C-6B82-F3C41FD681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7671" y="2074130"/>
            <a:ext cx="5625122" cy="4326670"/>
          </a:xfrm>
          <a:prstGeom prst="rect">
            <a:avLst/>
          </a:prstGeom>
        </p:spPr>
      </p:pic>
    </p:spTree>
    <p:extLst>
      <p:ext uri="{BB962C8B-B14F-4D97-AF65-F5344CB8AC3E}">
        <p14:creationId xmlns:p14="http://schemas.microsoft.com/office/powerpoint/2010/main" val="890743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FE64AB9-2694-C95E-3234-46203F029E90}"/>
              </a:ext>
            </a:extLst>
          </p:cNvPr>
          <p:cNvSpPr>
            <a:spLocks noGrp="1"/>
          </p:cNvSpPr>
          <p:nvPr>
            <p:ph type="ctrTitle"/>
          </p:nvPr>
        </p:nvSpPr>
        <p:spPr>
          <a:xfrm>
            <a:off x="828673" y="359072"/>
            <a:ext cx="10534651" cy="817403"/>
          </a:xfrm>
        </p:spPr>
        <p:txBody>
          <a:bodyPr anchor="b">
            <a:normAutofit fontScale="90000"/>
          </a:bodyPr>
          <a:lstStyle/>
          <a:p>
            <a:r>
              <a:rPr lang="en-US" sz="2800" b="1" dirty="0"/>
              <a:t>Exploring the Dataset</a:t>
            </a:r>
            <a:br>
              <a:rPr lang="en-US" sz="2800" b="1" dirty="0"/>
            </a:br>
            <a:endParaRPr lang="en-US" sz="2800" dirty="0"/>
          </a:p>
        </p:txBody>
      </p:sp>
      <p:sp>
        <p:nvSpPr>
          <p:cNvPr id="3" name="Subtitle 2">
            <a:extLst>
              <a:ext uri="{FF2B5EF4-FFF2-40B4-BE49-F238E27FC236}">
                <a16:creationId xmlns:a16="http://schemas.microsoft.com/office/drawing/2014/main" id="{A7518DD9-80F9-5B8B-31B6-EE72E3850568}"/>
              </a:ext>
            </a:extLst>
          </p:cNvPr>
          <p:cNvSpPr>
            <a:spLocks noGrp="1"/>
          </p:cNvSpPr>
          <p:nvPr>
            <p:ph type="subTitle" idx="1"/>
          </p:nvPr>
        </p:nvSpPr>
        <p:spPr>
          <a:xfrm>
            <a:off x="1882605" y="1311842"/>
            <a:ext cx="8426823" cy="397567"/>
          </a:xfrm>
        </p:spPr>
        <p:txBody>
          <a:bodyPr>
            <a:normAutofit/>
          </a:bodyPr>
          <a:lstStyle/>
          <a:p>
            <a:r>
              <a:rPr lang="en-US" sz="1800" b="1" dirty="0">
                <a:solidFill>
                  <a:schemeClr val="tx1"/>
                </a:solidFill>
              </a:rPr>
              <a:t>Explanation: This query fetches all records from  dataset for an initial review.</a:t>
            </a:r>
          </a:p>
          <a:p>
            <a:endParaRPr lang="en-US" sz="1800" b="1" dirty="0">
              <a:solidFill>
                <a:schemeClr val="tx1"/>
              </a:solidFill>
            </a:endParaRPr>
          </a:p>
        </p:txBody>
      </p:sp>
      <p:pic>
        <p:nvPicPr>
          <p:cNvPr id="11" name="Picture 10" descr="A screenshot of a computer&#10;&#10;AI-generated content may be incorrect.">
            <a:extLst>
              <a:ext uri="{FF2B5EF4-FFF2-40B4-BE49-F238E27FC236}">
                <a16:creationId xmlns:a16="http://schemas.microsoft.com/office/drawing/2014/main" id="{99D9B756-D441-83EC-05E8-4976320619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105" y="2354263"/>
            <a:ext cx="10321795" cy="3948085"/>
          </a:xfrm>
          <a:prstGeom prst="rect">
            <a:avLst/>
          </a:prstGeom>
        </p:spPr>
      </p:pic>
    </p:spTree>
    <p:extLst>
      <p:ext uri="{BB962C8B-B14F-4D97-AF65-F5344CB8AC3E}">
        <p14:creationId xmlns:p14="http://schemas.microsoft.com/office/powerpoint/2010/main" val="29189907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3587AE8-FB65-B911-7A0D-5407FA2315A7}"/>
              </a:ext>
            </a:extLst>
          </p:cNvPr>
          <p:cNvSpPr>
            <a:spLocks noGrp="1"/>
          </p:cNvSpPr>
          <p:nvPr>
            <p:ph type="title"/>
          </p:nvPr>
        </p:nvSpPr>
        <p:spPr>
          <a:xfrm>
            <a:off x="660041" y="2767106"/>
            <a:ext cx="2880828" cy="3071906"/>
          </a:xfrm>
        </p:spPr>
        <p:txBody>
          <a:bodyPr vert="horz" lIns="91440" tIns="45720" rIns="91440" bIns="45720" rtlCol="0" anchor="t">
            <a:normAutofit/>
          </a:bodyPr>
          <a:lstStyle/>
          <a:p>
            <a:pPr algn="l">
              <a:lnSpc>
                <a:spcPct val="90000"/>
              </a:lnSpc>
            </a:pPr>
            <a:r>
              <a:rPr lang="en-US" sz="4000" b="1" kern="1200">
                <a:solidFill>
                  <a:srgbClr val="FFFFFF"/>
                </a:solidFill>
                <a:latin typeface="+mj-lt"/>
                <a:ea typeface="+mj-ea"/>
                <a:cs typeface="+mj-cs"/>
              </a:rPr>
              <a:t>Dealing with missing data</a:t>
            </a:r>
          </a:p>
        </p:txBody>
      </p:sp>
      <p:pic>
        <p:nvPicPr>
          <p:cNvPr id="9" name="Content Placeholder 8" descr="A screenshot of a computer program">
            <a:extLst>
              <a:ext uri="{FF2B5EF4-FFF2-40B4-BE49-F238E27FC236}">
                <a16:creationId xmlns:a16="http://schemas.microsoft.com/office/drawing/2014/main" id="{4A91BBD6-D070-C27F-BB4B-01CD24EAAC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38604" y="-26001"/>
            <a:ext cx="8153396" cy="6901820"/>
          </a:xfrm>
          <a:prstGeom prst="rect">
            <a:avLst/>
          </a:prstGeom>
        </p:spPr>
      </p:pic>
    </p:spTree>
    <p:extLst>
      <p:ext uri="{BB962C8B-B14F-4D97-AF65-F5344CB8AC3E}">
        <p14:creationId xmlns:p14="http://schemas.microsoft.com/office/powerpoint/2010/main" val="17384331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agnifying glass showing decling performance">
            <a:extLst>
              <a:ext uri="{FF2B5EF4-FFF2-40B4-BE49-F238E27FC236}">
                <a16:creationId xmlns:a16="http://schemas.microsoft.com/office/drawing/2014/main" id="{6539FEB1-6E23-5FCF-F180-B56BDB25E91C}"/>
              </a:ext>
            </a:extLst>
          </p:cNvPr>
          <p:cNvPicPr>
            <a:picLocks noChangeAspect="1"/>
          </p:cNvPicPr>
          <p:nvPr/>
        </p:nvPicPr>
        <p:blipFill>
          <a:blip r:embed="rId2"/>
          <a:srcRect t="1040" b="14330"/>
          <a:stretch/>
        </p:blipFill>
        <p:spPr>
          <a:xfrm>
            <a:off x="20" y="-7619"/>
            <a:ext cx="12191979" cy="6887364"/>
          </a:xfrm>
          <a:prstGeom prst="rect">
            <a:avLst/>
          </a:prstGeom>
        </p:spPr>
      </p:pic>
      <p:sp>
        <p:nvSpPr>
          <p:cNvPr id="9" name="Rectangle 8">
            <a:extLst>
              <a:ext uri="{FF2B5EF4-FFF2-40B4-BE49-F238E27FC236}">
                <a16:creationId xmlns:a16="http://schemas.microsoft.com/office/drawing/2014/main" id="{4D60F200-5EB0-B223-2439-C96C67F0F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20"/>
            <a:ext cx="5566593" cy="6887364"/>
          </a:xfrm>
          <a:prstGeom prst="rect">
            <a:avLst/>
          </a:prstGeom>
          <a:gradFill flip="none" rotWithShape="1">
            <a:gsLst>
              <a:gs pos="21000">
                <a:srgbClr val="000000">
                  <a:alpha val="62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4067CD3-146F-6228-E362-39AA720C2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63442" y="855815"/>
            <a:ext cx="6887365" cy="5160474"/>
          </a:xfrm>
          <a:prstGeom prst="rect">
            <a:avLst/>
          </a:prstGeom>
          <a:gradFill flip="none" rotWithShape="1">
            <a:gsLst>
              <a:gs pos="0">
                <a:schemeClr val="accent5">
                  <a:lumMod val="75000"/>
                  <a:alpha val="91000"/>
                </a:schemeClr>
              </a:gs>
              <a:gs pos="83000">
                <a:schemeClr val="accent5">
                  <a:alpha val="0"/>
                </a:schemeClr>
              </a:gs>
            </a:gsLst>
            <a:lin ang="51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271C7E5C-A0F8-E9FA-56DB-31A257FD4E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7648"/>
            <a:ext cx="2079513" cy="6865647"/>
          </a:xfrm>
          <a:prstGeom prst="rect">
            <a:avLst/>
          </a:prstGeom>
          <a:gradFill flip="none" rotWithShape="1">
            <a:gsLst>
              <a:gs pos="5000">
                <a:schemeClr val="accent5"/>
              </a:gs>
              <a:gs pos="49000">
                <a:schemeClr val="accent5">
                  <a:alpha val="0"/>
                </a:schemeClr>
              </a:gs>
            </a:gsLst>
            <a:lin ang="21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3F70A3C-4474-2A39-470C-FD55A8837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706777" y="3068761"/>
            <a:ext cx="4504659" cy="3789239"/>
          </a:xfrm>
          <a:prstGeom prst="rect">
            <a:avLst/>
          </a:prstGeom>
          <a:gradFill flip="none" rotWithShape="1">
            <a:gsLst>
              <a:gs pos="0">
                <a:schemeClr val="accent5"/>
              </a:gs>
              <a:gs pos="60000">
                <a:schemeClr val="accent5">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BAC3F7D4-9613-0E1F-901C-98FE831DE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774557" y="-6485"/>
            <a:ext cx="3427160" cy="6879745"/>
          </a:xfrm>
          <a:prstGeom prst="rect">
            <a:avLst/>
          </a:prstGeom>
          <a:gradFill flip="none" rotWithShape="1">
            <a:gsLst>
              <a:gs pos="5000">
                <a:schemeClr val="accent2"/>
              </a:gs>
              <a:gs pos="49000">
                <a:schemeClr val="accent5">
                  <a:lumMod val="60000"/>
                  <a:lumOff val="40000"/>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FD5167C-AF48-26F0-7A9F-3F7643374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64705" y="-1061856"/>
            <a:ext cx="3682024" cy="12211438"/>
          </a:xfrm>
          <a:prstGeom prst="rect">
            <a:avLst/>
          </a:prstGeom>
          <a:gradFill>
            <a:gsLst>
              <a:gs pos="0">
                <a:schemeClr val="accent5"/>
              </a:gs>
              <a:gs pos="65000">
                <a:schemeClr val="accent2">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7B30A01-FCA8-86A5-A840-C32A3BE2E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 y="-7639"/>
            <a:ext cx="4879823" cy="6887373"/>
          </a:xfrm>
          <a:prstGeom prst="rect">
            <a:avLst/>
          </a:prstGeom>
          <a:gradFill>
            <a:gsLst>
              <a:gs pos="0">
                <a:schemeClr val="accent2">
                  <a:alpha val="70000"/>
                </a:schemeClr>
              </a:gs>
              <a:gs pos="44000">
                <a:schemeClr val="accent5">
                  <a:lumMod val="60000"/>
                  <a:lumOff val="40000"/>
                  <a:alpha val="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2B6C38-0A04-C1B9-0B2E-55F30F634946}"/>
              </a:ext>
            </a:extLst>
          </p:cNvPr>
          <p:cNvSpPr>
            <a:spLocks noGrp="1"/>
          </p:cNvSpPr>
          <p:nvPr>
            <p:ph type="title"/>
          </p:nvPr>
        </p:nvSpPr>
        <p:spPr>
          <a:xfrm>
            <a:off x="859028" y="2155188"/>
            <a:ext cx="4160233" cy="2839273"/>
          </a:xfrm>
        </p:spPr>
        <p:txBody>
          <a:bodyPr vert="horz" lIns="91440" tIns="45720" rIns="91440" bIns="45720" rtlCol="0" anchor="b">
            <a:normAutofit/>
          </a:bodyPr>
          <a:lstStyle/>
          <a:p>
            <a:pPr algn="l">
              <a:lnSpc>
                <a:spcPct val="90000"/>
              </a:lnSpc>
            </a:pPr>
            <a:r>
              <a:rPr lang="en-US" sz="4000" b="1">
                <a:solidFill>
                  <a:srgbClr val="FFFFFF"/>
                </a:solidFill>
              </a:rPr>
              <a:t>Analysis questions phase</a:t>
            </a:r>
          </a:p>
        </p:txBody>
      </p:sp>
    </p:spTree>
    <p:extLst>
      <p:ext uri="{BB962C8B-B14F-4D97-AF65-F5344CB8AC3E}">
        <p14:creationId xmlns:p14="http://schemas.microsoft.com/office/powerpoint/2010/main" val="7852709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7" y="24"/>
            <a:ext cx="12191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4"/>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2192003"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8FA2B2-A315-5D12-D946-5661E849AACA}"/>
              </a:ext>
            </a:extLst>
          </p:cNvPr>
          <p:cNvSpPr>
            <a:spLocks noGrp="1"/>
          </p:cNvSpPr>
          <p:nvPr>
            <p:ph type="title"/>
          </p:nvPr>
        </p:nvSpPr>
        <p:spPr>
          <a:xfrm>
            <a:off x="699729"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Total Sales Per Category </a:t>
            </a:r>
          </a:p>
        </p:txBody>
      </p:sp>
      <p:pic>
        <p:nvPicPr>
          <p:cNvPr id="5" name="Content Placeholder 4">
            <a:extLst>
              <a:ext uri="{FF2B5EF4-FFF2-40B4-BE49-F238E27FC236}">
                <a16:creationId xmlns:a16="http://schemas.microsoft.com/office/drawing/2014/main" id="{5ABA6BE9-5D42-6302-A644-AD3DC67EC0A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12799" y="2192482"/>
            <a:ext cx="8414327" cy="3387436"/>
          </a:xfrm>
          <a:prstGeom prst="rect">
            <a:avLst/>
          </a:prstGeom>
        </p:spPr>
      </p:pic>
    </p:spTree>
    <p:extLst>
      <p:ext uri="{BB962C8B-B14F-4D97-AF65-F5344CB8AC3E}">
        <p14:creationId xmlns:p14="http://schemas.microsoft.com/office/powerpoint/2010/main" val="34564448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7" y="24"/>
            <a:ext cx="12191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4"/>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2192003"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4B4FA9-6EC8-E4F4-EDE5-944246F2508C}"/>
              </a:ext>
            </a:extLst>
          </p:cNvPr>
          <p:cNvSpPr>
            <a:spLocks noGrp="1"/>
          </p:cNvSpPr>
          <p:nvPr>
            <p:ph type="title"/>
          </p:nvPr>
        </p:nvSpPr>
        <p:spPr>
          <a:xfrm>
            <a:off x="699729"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Total Sales Per Region </a:t>
            </a:r>
          </a:p>
        </p:txBody>
      </p:sp>
      <p:pic>
        <p:nvPicPr>
          <p:cNvPr id="4" name="Picture 3">
            <a:extLst>
              <a:ext uri="{FF2B5EF4-FFF2-40B4-BE49-F238E27FC236}">
                <a16:creationId xmlns:a16="http://schemas.microsoft.com/office/drawing/2014/main" id="{FD43066F-D7D3-BAFF-72FF-E35C51E2DA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28" y="2394127"/>
            <a:ext cx="11327549" cy="3596497"/>
          </a:xfrm>
          <a:prstGeom prst="rect">
            <a:avLst/>
          </a:prstGeom>
        </p:spPr>
      </p:pic>
    </p:spTree>
    <p:extLst>
      <p:ext uri="{BB962C8B-B14F-4D97-AF65-F5344CB8AC3E}">
        <p14:creationId xmlns:p14="http://schemas.microsoft.com/office/powerpoint/2010/main" val="63188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7" y="24"/>
            <a:ext cx="12191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4"/>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2192003"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A0CCC9-0EF3-3867-20F7-EDDE1C206B9A}"/>
              </a:ext>
            </a:extLst>
          </p:cNvPr>
          <p:cNvSpPr>
            <a:spLocks noGrp="1"/>
          </p:cNvSpPr>
          <p:nvPr>
            <p:ph type="title"/>
          </p:nvPr>
        </p:nvSpPr>
        <p:spPr>
          <a:xfrm>
            <a:off x="699729" y="248038"/>
            <a:ext cx="7063721" cy="1159200"/>
          </a:xfrm>
        </p:spPr>
        <p:txBody>
          <a:bodyPr vert="horz" lIns="91440" tIns="45720" rIns="91440" bIns="45720" rtlCol="0" anchor="ctr">
            <a:normAutofit/>
          </a:bodyPr>
          <a:lstStyle/>
          <a:p>
            <a:r>
              <a:rPr lang="en-US" kern="1200">
                <a:solidFill>
                  <a:srgbClr val="FFFFFF"/>
                </a:solidFill>
                <a:latin typeface="+mj-lt"/>
                <a:ea typeface="+mj-ea"/>
                <a:cs typeface="+mj-cs"/>
              </a:rPr>
              <a:t>Total Sales Per Product  </a:t>
            </a:r>
          </a:p>
        </p:txBody>
      </p:sp>
      <p:pic>
        <p:nvPicPr>
          <p:cNvPr id="5" name="Picture 4">
            <a:extLst>
              <a:ext uri="{FF2B5EF4-FFF2-40B4-BE49-F238E27FC236}">
                <a16:creationId xmlns:a16="http://schemas.microsoft.com/office/drawing/2014/main" id="{5D0415CA-E8F6-784D-7061-1F06C8D112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28" y="1983502"/>
            <a:ext cx="11327549" cy="4417742"/>
          </a:xfrm>
          <a:prstGeom prst="rect">
            <a:avLst/>
          </a:prstGeom>
        </p:spPr>
      </p:pic>
    </p:spTree>
    <p:extLst>
      <p:ext uri="{BB962C8B-B14F-4D97-AF65-F5344CB8AC3E}">
        <p14:creationId xmlns:p14="http://schemas.microsoft.com/office/powerpoint/2010/main" val="16286105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D3779FA-7DC9-805B-02A1-17AD7DA1F06F}"/>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1AB6D3B-23FB-5A29-EC3D-2FC901AAA3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C3C59B5-5ED1-3C3C-93CE-BB833D93D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40"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A052493-B71B-B7E7-AF60-A6B5B1CFE7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6" y="2660485"/>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A496037-CDA2-1086-7B6F-FA3FE051EA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109"/>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9D0EB793-3595-935F-D01D-11121FC821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23"/>
            <a:ext cx="4808302" cy="4088667"/>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Rectangle 5">
            <a:extLst>
              <a:ext uri="{FF2B5EF4-FFF2-40B4-BE49-F238E27FC236}">
                <a16:creationId xmlns:a16="http://schemas.microsoft.com/office/drawing/2014/main" id="{1022D156-7B68-0AAD-B942-EE9A4CEC6FF7}"/>
              </a:ext>
            </a:extLst>
          </p:cNvPr>
          <p:cNvSpPr>
            <a:spLocks noGrp="1" noChangeArrowheads="1"/>
          </p:cNvSpPr>
          <p:nvPr>
            <p:ph type="title"/>
          </p:nvPr>
        </p:nvSpPr>
        <p:spPr bwMode="auto">
          <a:xfrm>
            <a:off x="455082" y="2213502"/>
            <a:ext cx="2922249"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Arial" panose="020B0604020202020204" pitchFamily="34" charset="0"/>
              </a:rPr>
              <a:t>The top 5 customers based on sales.</a:t>
            </a:r>
          </a:p>
        </p:txBody>
      </p:sp>
      <p:pic>
        <p:nvPicPr>
          <p:cNvPr id="7" name="Content Placeholder 6" descr="A screenshot of a computer&#10;&#10;AI-generated content may be incorrect.">
            <a:extLst>
              <a:ext uri="{FF2B5EF4-FFF2-40B4-BE49-F238E27FC236}">
                <a16:creationId xmlns:a16="http://schemas.microsoft.com/office/drawing/2014/main" id="{8B1BFB10-A215-E639-C642-6DF2B3DF8E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78401" y="1464312"/>
            <a:ext cx="7729863" cy="3677314"/>
          </a:xfrm>
        </p:spPr>
      </p:pic>
    </p:spTree>
    <p:extLst>
      <p:ext uri="{BB962C8B-B14F-4D97-AF65-F5344CB8AC3E}">
        <p14:creationId xmlns:p14="http://schemas.microsoft.com/office/powerpoint/2010/main" val="8359360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6" name="Rectangle 5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7" y="516"/>
            <a:ext cx="12191999"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73"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49" y="1010"/>
            <a:ext cx="4303423"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
            <a:extLst>
              <a:ext uri="{FF2B5EF4-FFF2-40B4-BE49-F238E27FC236}">
                <a16:creationId xmlns:a16="http://schemas.microsoft.com/office/drawing/2014/main" id="{807B6297-97EF-D747-D376-980DC1EEA306}"/>
              </a:ext>
            </a:extLst>
          </p:cNvPr>
          <p:cNvSpPr>
            <a:spLocks noGrp="1" noChangeArrowheads="1"/>
          </p:cNvSpPr>
          <p:nvPr>
            <p:ph type="title"/>
          </p:nvPr>
        </p:nvSpPr>
        <p:spPr bwMode="auto">
          <a:xfrm>
            <a:off x="699715" y="353184"/>
            <a:ext cx="7091300" cy="898581"/>
          </a:xfrm>
          <a:prstGeom prst="rect">
            <a:avLst/>
          </a:prstGeom>
        </p:spPr>
        <p:txBody>
          <a:bodyPr vert="horz" lIns="91440" tIns="45720" rIns="91440" bIns="45720" numCol="1" rtlCol="0" anchor="ctr" anchorCtr="0" compatLnSpc="1">
            <a:prstTxWarp prst="textNoShape">
              <a:avLst/>
            </a:prstTxWarp>
            <a:normAutofit/>
          </a:bodyPr>
          <a:lstStyle/>
          <a:p>
            <a:pPr marL="0" marR="0" lvl="0" indent="0" fontAlgn="base">
              <a:spcAft>
                <a:spcPct val="0"/>
              </a:spcAft>
              <a:buClrTx/>
              <a:buSzTx/>
              <a:tabLst/>
            </a:pPr>
            <a:r>
              <a:rPr lang="en-US" altLang="en-US" sz="4000">
                <a:solidFill>
                  <a:srgbClr val="FFFFFF"/>
                </a:solidFill>
              </a:rPr>
              <a:t>Sales by time</a:t>
            </a:r>
            <a:endParaRPr kumimoji="0" lang="en-US" altLang="en-US" sz="4000" b="0" i="0" u="none" strike="noStrike" cap="none" normalizeH="0" baseline="0">
              <a:ln>
                <a:noFill/>
              </a:ln>
              <a:solidFill>
                <a:srgbClr val="FFFFFF"/>
              </a:solidFill>
              <a:effectLst/>
            </a:endParaRPr>
          </a:p>
        </p:txBody>
      </p:sp>
      <p:pic>
        <p:nvPicPr>
          <p:cNvPr id="6" name="Content Placeholder 5" descr="A screenshot of a computer code&#10;&#10;AI-generated content may be incorrect.">
            <a:extLst>
              <a:ext uri="{FF2B5EF4-FFF2-40B4-BE49-F238E27FC236}">
                <a16:creationId xmlns:a16="http://schemas.microsoft.com/office/drawing/2014/main" id="{57F0007C-609B-E879-A098-27AF9ACB8A0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70365" y="2296392"/>
            <a:ext cx="5930879" cy="3321892"/>
          </a:xfrm>
          <a:prstGeom prst="rect">
            <a:avLst/>
          </a:prstGeom>
        </p:spPr>
      </p:pic>
      <p:pic>
        <p:nvPicPr>
          <p:cNvPr id="8" name="Content Placeholder 7" descr="A table of numbers with numbers&#10;&#10;AI-generated content may be incorrect.">
            <a:extLst>
              <a:ext uri="{FF2B5EF4-FFF2-40B4-BE49-F238E27FC236}">
                <a16:creationId xmlns:a16="http://schemas.microsoft.com/office/drawing/2014/main" id="{F6BD7EBF-3359-4768-20EF-CEA07B2F23D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128872" y="1907051"/>
            <a:ext cx="3142652" cy="4343066"/>
          </a:xfrm>
          <a:prstGeom prst="rect">
            <a:avLst/>
          </a:prstGeom>
        </p:spPr>
      </p:pic>
    </p:spTree>
    <p:extLst>
      <p:ext uri="{BB962C8B-B14F-4D97-AF65-F5344CB8AC3E}">
        <p14:creationId xmlns:p14="http://schemas.microsoft.com/office/powerpoint/2010/main" val="8606931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40"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6" y="2660485"/>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109"/>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23"/>
            <a:ext cx="4808302" cy="4088667"/>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Rectangle 1">
            <a:extLst>
              <a:ext uri="{FF2B5EF4-FFF2-40B4-BE49-F238E27FC236}">
                <a16:creationId xmlns:a16="http://schemas.microsoft.com/office/drawing/2014/main" id="{093D6436-6054-C3E6-5C76-000F5A038EF7}"/>
              </a:ext>
            </a:extLst>
          </p:cNvPr>
          <p:cNvSpPr>
            <a:spLocks noGrp="1" noChangeArrowheads="1"/>
          </p:cNvSpPr>
          <p:nvPr>
            <p:ph type="title"/>
          </p:nvPr>
        </p:nvSpPr>
        <p:spPr bwMode="auto">
          <a:xfrm>
            <a:off x="660043" y="2767106"/>
            <a:ext cx="2880828" cy="3071906"/>
          </a:xfrm>
          <a:prstGeom prst="rect">
            <a:avLst/>
          </a:prstGeom>
        </p:spPr>
        <p:txBody>
          <a:bodyPr vert="horz" lIns="91440" tIns="45720" rIns="91440" bIns="45720" numCol="1" rtlCol="0" anchor="t" anchorCtr="0" compatLnSpc="1">
            <a:prstTxWarp prst="textNoShape">
              <a:avLst/>
            </a:prstTxWarp>
            <a:normAutofit/>
          </a:bodyPr>
          <a:lstStyle/>
          <a:p>
            <a:pPr marL="0" marR="0" lvl="0" indent="0" fontAlgn="base">
              <a:spcAft>
                <a:spcPct val="0"/>
              </a:spcAft>
              <a:buClrTx/>
              <a:buSzTx/>
              <a:tabLst/>
            </a:pPr>
            <a:r>
              <a:rPr kumimoji="0" lang="en-US" altLang="en-US" sz="4000" b="0" i="0" u="none" strike="noStrike" kern="1200" cap="none" normalizeH="0" baseline="0">
                <a:ln>
                  <a:noFill/>
                </a:ln>
                <a:solidFill>
                  <a:srgbClr val="FFFFFF"/>
                </a:solidFill>
                <a:effectLst/>
                <a:latin typeface="+mj-lt"/>
                <a:ea typeface="+mj-ea"/>
                <a:cs typeface="+mj-cs"/>
              </a:rPr>
              <a:t>The top 10 products in terms of profit.</a:t>
            </a:r>
          </a:p>
        </p:txBody>
      </p:sp>
      <p:pic>
        <p:nvPicPr>
          <p:cNvPr id="5" name="Content Placeholder 4" descr="A screenshot of a computer screen&#10;&#10;AI-generated content may be incorrect.">
            <a:extLst>
              <a:ext uri="{FF2B5EF4-FFF2-40B4-BE49-F238E27FC236}">
                <a16:creationId xmlns:a16="http://schemas.microsoft.com/office/drawing/2014/main" id="{337DEDFE-C5CC-801A-AFB3-114772238A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43840" y="1460098"/>
            <a:ext cx="7590957" cy="3789385"/>
          </a:xfrm>
          <a:prstGeom prst="rect">
            <a:avLst/>
          </a:prstGeom>
        </p:spPr>
      </p:pic>
    </p:spTree>
    <p:extLst>
      <p:ext uri="{BB962C8B-B14F-4D97-AF65-F5344CB8AC3E}">
        <p14:creationId xmlns:p14="http://schemas.microsoft.com/office/powerpoint/2010/main" val="13299851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Question marks in a line and one question mark is lit">
            <a:extLst>
              <a:ext uri="{FF2B5EF4-FFF2-40B4-BE49-F238E27FC236}">
                <a16:creationId xmlns:a16="http://schemas.microsoft.com/office/drawing/2014/main" id="{C9EAAA9F-28D9-A22C-8822-7488C506DB2E}"/>
              </a:ext>
            </a:extLst>
          </p:cNvPr>
          <p:cNvPicPr>
            <a:picLocks noChangeAspect="1"/>
          </p:cNvPicPr>
          <p:nvPr/>
        </p:nvPicPr>
        <p:blipFill>
          <a:blip r:embed="rId2"/>
          <a:srcRect t="1876" b="13494"/>
          <a:stretch/>
        </p:blipFill>
        <p:spPr>
          <a:xfrm>
            <a:off x="20" y="-7619"/>
            <a:ext cx="12191979" cy="6887364"/>
          </a:xfrm>
          <a:prstGeom prst="rect">
            <a:avLst/>
          </a:prstGeom>
        </p:spPr>
      </p:pic>
      <p:sp>
        <p:nvSpPr>
          <p:cNvPr id="9" name="Rectangle 8">
            <a:extLst>
              <a:ext uri="{FF2B5EF4-FFF2-40B4-BE49-F238E27FC236}">
                <a16:creationId xmlns:a16="http://schemas.microsoft.com/office/drawing/2014/main" id="{4D60F200-5EB0-B223-2439-C96C67F0F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20"/>
            <a:ext cx="5566593" cy="6887364"/>
          </a:xfrm>
          <a:prstGeom prst="rect">
            <a:avLst/>
          </a:prstGeom>
          <a:gradFill flip="none" rotWithShape="1">
            <a:gsLst>
              <a:gs pos="21000">
                <a:srgbClr val="000000">
                  <a:alpha val="62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4067CD3-146F-6228-E362-39AA720C2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63442" y="855815"/>
            <a:ext cx="6887365" cy="5160474"/>
          </a:xfrm>
          <a:prstGeom prst="rect">
            <a:avLst/>
          </a:prstGeom>
          <a:gradFill flip="none" rotWithShape="1">
            <a:gsLst>
              <a:gs pos="0">
                <a:schemeClr val="accent5">
                  <a:lumMod val="75000"/>
                  <a:alpha val="91000"/>
                </a:schemeClr>
              </a:gs>
              <a:gs pos="83000">
                <a:schemeClr val="accent5">
                  <a:alpha val="0"/>
                </a:schemeClr>
              </a:gs>
            </a:gsLst>
            <a:lin ang="51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271C7E5C-A0F8-E9FA-56DB-31A257FD4E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7648"/>
            <a:ext cx="2079513" cy="6865647"/>
          </a:xfrm>
          <a:prstGeom prst="rect">
            <a:avLst/>
          </a:prstGeom>
          <a:gradFill flip="none" rotWithShape="1">
            <a:gsLst>
              <a:gs pos="5000">
                <a:schemeClr val="accent5"/>
              </a:gs>
              <a:gs pos="49000">
                <a:schemeClr val="accent5">
                  <a:alpha val="0"/>
                </a:schemeClr>
              </a:gs>
            </a:gsLst>
            <a:lin ang="21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3F70A3C-4474-2A39-470C-FD55A8837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706777" y="3068761"/>
            <a:ext cx="4504659" cy="3789239"/>
          </a:xfrm>
          <a:prstGeom prst="rect">
            <a:avLst/>
          </a:prstGeom>
          <a:gradFill flip="none" rotWithShape="1">
            <a:gsLst>
              <a:gs pos="0">
                <a:schemeClr val="accent5"/>
              </a:gs>
              <a:gs pos="60000">
                <a:schemeClr val="accent5">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BAC3F7D4-9613-0E1F-901C-98FE831DE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774557" y="-6485"/>
            <a:ext cx="3427160" cy="6879745"/>
          </a:xfrm>
          <a:prstGeom prst="rect">
            <a:avLst/>
          </a:prstGeom>
          <a:gradFill flip="none" rotWithShape="1">
            <a:gsLst>
              <a:gs pos="5000">
                <a:schemeClr val="accent2"/>
              </a:gs>
              <a:gs pos="49000">
                <a:schemeClr val="accent5">
                  <a:lumMod val="60000"/>
                  <a:lumOff val="40000"/>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FD5167C-AF48-26F0-7A9F-3F7643374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64705" y="-1061856"/>
            <a:ext cx="3682024" cy="12211438"/>
          </a:xfrm>
          <a:prstGeom prst="rect">
            <a:avLst/>
          </a:prstGeom>
          <a:gradFill>
            <a:gsLst>
              <a:gs pos="0">
                <a:schemeClr val="accent5"/>
              </a:gs>
              <a:gs pos="65000">
                <a:schemeClr val="accent2">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7B30A01-FCA8-86A5-A840-C32A3BE2E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 y="-7639"/>
            <a:ext cx="4879823" cy="6887373"/>
          </a:xfrm>
          <a:prstGeom prst="rect">
            <a:avLst/>
          </a:prstGeom>
          <a:gradFill>
            <a:gsLst>
              <a:gs pos="0">
                <a:schemeClr val="accent2">
                  <a:alpha val="70000"/>
                </a:schemeClr>
              </a:gs>
              <a:gs pos="44000">
                <a:schemeClr val="accent5">
                  <a:lumMod val="60000"/>
                  <a:lumOff val="40000"/>
                  <a:alpha val="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749E44-D6C6-A758-0354-8C9DB0C3A76C}"/>
              </a:ext>
            </a:extLst>
          </p:cNvPr>
          <p:cNvSpPr>
            <a:spLocks noGrp="1"/>
          </p:cNvSpPr>
          <p:nvPr>
            <p:ph type="title"/>
          </p:nvPr>
        </p:nvSpPr>
        <p:spPr>
          <a:xfrm>
            <a:off x="859028" y="2155188"/>
            <a:ext cx="4160233" cy="2839273"/>
          </a:xfrm>
        </p:spPr>
        <p:txBody>
          <a:bodyPr vert="horz" lIns="91440" tIns="45720" rIns="91440" bIns="45720" rtlCol="0" anchor="b">
            <a:normAutofit/>
          </a:bodyPr>
          <a:lstStyle/>
          <a:p>
            <a:pPr algn="l">
              <a:lnSpc>
                <a:spcPct val="90000"/>
              </a:lnSpc>
            </a:pPr>
            <a:r>
              <a:rPr lang="en-US" sz="4000" b="1">
                <a:solidFill>
                  <a:srgbClr val="FFFFFF"/>
                </a:solidFill>
              </a:rPr>
              <a:t>Forecasting questions phase</a:t>
            </a:r>
          </a:p>
        </p:txBody>
      </p:sp>
    </p:spTree>
    <p:extLst>
      <p:ext uri="{BB962C8B-B14F-4D97-AF65-F5344CB8AC3E}">
        <p14:creationId xmlns:p14="http://schemas.microsoft.com/office/powerpoint/2010/main" val="35310211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4" name="Rectangle 13">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D456E8-11C4-4633-C9D7-C6FABDDCED20}"/>
              </a:ext>
            </a:extLst>
          </p:cNvPr>
          <p:cNvSpPr>
            <a:spLocks noGrp="1"/>
          </p:cNvSpPr>
          <p:nvPr>
            <p:ph type="title"/>
          </p:nvPr>
        </p:nvSpPr>
        <p:spPr>
          <a:xfrm>
            <a:off x="699714" y="353160"/>
            <a:ext cx="7091300" cy="898581"/>
          </a:xfrm>
        </p:spPr>
        <p:txBody>
          <a:bodyPr vert="horz" lIns="91440" tIns="45720" rIns="91440" bIns="45720" rtlCol="0" anchor="ctr">
            <a:normAutofit/>
          </a:bodyPr>
          <a:lstStyle/>
          <a:p>
            <a:pPr algn="l">
              <a:lnSpc>
                <a:spcPct val="90000"/>
              </a:lnSpc>
            </a:pPr>
            <a:r>
              <a:rPr lang="en-US" sz="4000" b="1">
                <a:solidFill>
                  <a:srgbClr val="FFFFFF"/>
                </a:solidFill>
              </a:rPr>
              <a:t>Trend of Sales</a:t>
            </a:r>
          </a:p>
        </p:txBody>
      </p:sp>
      <p:pic>
        <p:nvPicPr>
          <p:cNvPr id="9" name="Content Placeholder 8">
            <a:extLst>
              <a:ext uri="{FF2B5EF4-FFF2-40B4-BE49-F238E27FC236}">
                <a16:creationId xmlns:a16="http://schemas.microsoft.com/office/drawing/2014/main" id="{CF5AAC57-EA8B-6BE1-751F-0BC1B5B693D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3818" y="-1"/>
            <a:ext cx="6087898" cy="3350925"/>
          </a:xfrm>
          <a:prstGeom prst="rect">
            <a:avLst/>
          </a:prstGeom>
        </p:spPr>
      </p:pic>
      <p:pic>
        <p:nvPicPr>
          <p:cNvPr id="11" name="Picture 10">
            <a:extLst>
              <a:ext uri="{FF2B5EF4-FFF2-40B4-BE49-F238E27FC236}">
                <a16:creationId xmlns:a16="http://schemas.microsoft.com/office/drawing/2014/main" id="{DB83040D-4D2E-E2F0-41F5-70A9B7D7E0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4857" y="3408218"/>
            <a:ext cx="5966859" cy="3350925"/>
          </a:xfrm>
          <a:prstGeom prst="rect">
            <a:avLst/>
          </a:prstGeom>
        </p:spPr>
      </p:pic>
      <p:pic>
        <p:nvPicPr>
          <p:cNvPr id="3" name="Content Placeholder 8">
            <a:extLst>
              <a:ext uri="{FF2B5EF4-FFF2-40B4-BE49-F238E27FC236}">
                <a16:creationId xmlns:a16="http://schemas.microsoft.com/office/drawing/2014/main" id="{7AC12BDB-55D5-D143-4CD2-2AB462A5441A}"/>
              </a:ext>
            </a:extLst>
          </p:cNvPr>
          <p:cNvPicPr>
            <a:picLocks noChangeAspect="1"/>
          </p:cNvPicPr>
          <p:nvPr/>
        </p:nvPicPr>
        <p:blipFill>
          <a:blip r:embed="rId5">
            <a:extLst>
              <a:ext uri="{28A0092B-C50C-407E-A947-70E740481C1C}">
                <a14:useLocalDpi xmlns:a14="http://schemas.microsoft.com/office/drawing/2010/main" val="0"/>
              </a:ext>
            </a:extLst>
          </a:blip>
          <a:srcRect r="16039" b="1"/>
          <a:stretch/>
        </p:blipFill>
        <p:spPr>
          <a:xfrm>
            <a:off x="116672" y="1647365"/>
            <a:ext cx="5860473" cy="5132560"/>
          </a:xfrm>
          <a:prstGeom prst="rect">
            <a:avLst/>
          </a:prstGeom>
        </p:spPr>
      </p:pic>
    </p:spTree>
    <p:extLst>
      <p:ext uri="{BB962C8B-B14F-4D97-AF65-F5344CB8AC3E}">
        <p14:creationId xmlns:p14="http://schemas.microsoft.com/office/powerpoint/2010/main" val="1793999565"/>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 y="0"/>
            <a:ext cx="5802087"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83C1B01-4C28-2C88-D877-15CE6190A4C3}"/>
              </a:ext>
            </a:extLst>
          </p:cNvPr>
          <p:cNvSpPr>
            <a:spLocks noGrp="1"/>
          </p:cNvSpPr>
          <p:nvPr>
            <p:ph type="title"/>
          </p:nvPr>
        </p:nvSpPr>
        <p:spPr>
          <a:xfrm>
            <a:off x="461376" y="3085892"/>
            <a:ext cx="4019201" cy="2863561"/>
          </a:xfrm>
        </p:spPr>
        <p:txBody>
          <a:bodyPr vert="horz" lIns="91440" tIns="45720" rIns="91440" bIns="45720" rtlCol="0" anchor="b">
            <a:normAutofit/>
          </a:bodyPr>
          <a:lstStyle/>
          <a:p>
            <a:pPr algn="ctr"/>
            <a:r>
              <a:rPr lang="en-US" sz="2800" b="1" kern="1200" dirty="0">
                <a:solidFill>
                  <a:schemeClr val="tx1"/>
                </a:solidFill>
                <a:latin typeface="+mj-lt"/>
                <a:ea typeface="+mj-ea"/>
                <a:cs typeface="+mj-cs"/>
              </a:rPr>
              <a:t>Explanation:</a:t>
            </a:r>
            <a:r>
              <a:rPr lang="en-US" sz="2800" kern="1200" dirty="0">
                <a:solidFill>
                  <a:schemeClr val="tx1"/>
                </a:solidFill>
                <a:latin typeface="+mj-lt"/>
                <a:ea typeface="+mj-ea"/>
                <a:cs typeface="+mj-cs"/>
              </a:rPr>
              <a:t> Displays column names, data types, and constraints for understanding the dataset structure.</a:t>
            </a:r>
            <a:br>
              <a:rPr lang="en-US" sz="2800" kern="1200" dirty="0">
                <a:solidFill>
                  <a:schemeClr val="tx1"/>
                </a:solidFill>
                <a:latin typeface="+mj-lt"/>
                <a:ea typeface="+mj-ea"/>
                <a:cs typeface="+mj-cs"/>
              </a:rPr>
            </a:br>
            <a:endParaRPr lang="en-US" sz="2800" kern="1200" dirty="0">
              <a:solidFill>
                <a:schemeClr val="tx1"/>
              </a:solidFill>
              <a:latin typeface="+mj-lt"/>
              <a:ea typeface="+mj-ea"/>
              <a:cs typeface="+mj-cs"/>
            </a:endParaRPr>
          </a:p>
        </p:txBody>
      </p:sp>
      <p:pic>
        <p:nvPicPr>
          <p:cNvPr id="5" name="Content Placeholder 4">
            <a:extLst>
              <a:ext uri="{FF2B5EF4-FFF2-40B4-BE49-F238E27FC236}">
                <a16:creationId xmlns:a16="http://schemas.microsoft.com/office/drawing/2014/main" id="{B2449F20-3D18-4C85-8414-A6320531B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2089" y="1188282"/>
            <a:ext cx="5802315" cy="4380746"/>
          </a:xfrm>
          <a:prstGeom prst="rect">
            <a:avLst/>
          </a:prstGeom>
        </p:spPr>
      </p:pic>
      <p:sp>
        <p:nvSpPr>
          <p:cNvPr id="6" name="TextBox 5">
            <a:extLst>
              <a:ext uri="{FF2B5EF4-FFF2-40B4-BE49-F238E27FC236}">
                <a16:creationId xmlns:a16="http://schemas.microsoft.com/office/drawing/2014/main" id="{CE95D996-941B-5A8C-639D-9E0EC228BAB5}"/>
              </a:ext>
            </a:extLst>
          </p:cNvPr>
          <p:cNvSpPr txBox="1"/>
          <p:nvPr/>
        </p:nvSpPr>
        <p:spPr>
          <a:xfrm>
            <a:off x="356797" y="908594"/>
            <a:ext cx="3826071" cy="1200329"/>
          </a:xfrm>
          <a:prstGeom prst="rect">
            <a:avLst/>
          </a:prstGeom>
          <a:noFill/>
        </p:spPr>
        <p:txBody>
          <a:bodyPr wrap="square" rtlCol="0">
            <a:spAutoFit/>
          </a:bodyPr>
          <a:lstStyle/>
          <a:p>
            <a:pPr algn="ctr"/>
            <a:r>
              <a:rPr lang="en-US" sz="2400" b="1" dirty="0"/>
              <a:t>Describing the Dataset Structure</a:t>
            </a:r>
          </a:p>
          <a:p>
            <a:pPr algn="ctr"/>
            <a:endParaRPr lang="en-US" sz="2400" b="1" dirty="0"/>
          </a:p>
        </p:txBody>
      </p:sp>
    </p:spTree>
    <p:extLst>
      <p:ext uri="{BB962C8B-B14F-4D97-AF65-F5344CB8AC3E}">
        <p14:creationId xmlns:p14="http://schemas.microsoft.com/office/powerpoint/2010/main" val="1441110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4" name="Rectangle 13">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707288-116B-7848-E870-80CFC424D399}"/>
              </a:ext>
            </a:extLst>
          </p:cNvPr>
          <p:cNvSpPr>
            <a:spLocks noGrp="1"/>
          </p:cNvSpPr>
          <p:nvPr>
            <p:ph type="title"/>
          </p:nvPr>
        </p:nvSpPr>
        <p:spPr>
          <a:xfrm>
            <a:off x="699714" y="353160"/>
            <a:ext cx="7091300" cy="898581"/>
          </a:xfrm>
        </p:spPr>
        <p:txBody>
          <a:bodyPr vert="horz" lIns="91440" tIns="45720" rIns="91440" bIns="45720" rtlCol="0" anchor="ctr">
            <a:normAutofit/>
          </a:bodyPr>
          <a:lstStyle/>
          <a:p>
            <a:pPr algn="l">
              <a:lnSpc>
                <a:spcPct val="90000"/>
              </a:lnSpc>
            </a:pPr>
            <a:r>
              <a:rPr lang="en-US" sz="3700" b="1">
                <a:solidFill>
                  <a:srgbClr val="FFFFFF"/>
                </a:solidFill>
              </a:rPr>
              <a:t>Sales Forecast for Next Six Month</a:t>
            </a:r>
          </a:p>
        </p:txBody>
      </p:sp>
      <p:pic>
        <p:nvPicPr>
          <p:cNvPr id="9" name="Content Placeholder 8">
            <a:extLst>
              <a:ext uri="{FF2B5EF4-FFF2-40B4-BE49-F238E27FC236}">
                <a16:creationId xmlns:a16="http://schemas.microsoft.com/office/drawing/2014/main" id="{5F7D5834-F734-F14D-D350-F301B4267C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0945" y="2204777"/>
            <a:ext cx="5555891" cy="3936249"/>
          </a:xfrm>
          <a:prstGeom prst="rect">
            <a:avLst/>
          </a:prstGeom>
        </p:spPr>
      </p:pic>
      <p:pic>
        <p:nvPicPr>
          <p:cNvPr id="11" name="Picture 10">
            <a:extLst>
              <a:ext uri="{FF2B5EF4-FFF2-40B4-BE49-F238E27FC236}">
                <a16:creationId xmlns:a16="http://schemas.microsoft.com/office/drawing/2014/main" id="{40982835-BF60-A43B-A408-51FC90CB8D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7781" y="2245387"/>
            <a:ext cx="5380252" cy="3855027"/>
          </a:xfrm>
          <a:prstGeom prst="rect">
            <a:avLst/>
          </a:prstGeom>
        </p:spPr>
      </p:pic>
    </p:spTree>
    <p:extLst>
      <p:ext uri="{BB962C8B-B14F-4D97-AF65-F5344CB8AC3E}">
        <p14:creationId xmlns:p14="http://schemas.microsoft.com/office/powerpoint/2010/main" val="6365845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89D6CBB-E244-B12E-219A-F76EE1186F2A}"/>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1" name="Rectangle 30">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8A5AC2-96BE-AFFB-F1BA-90A6D04AC0CB}"/>
              </a:ext>
            </a:extLst>
          </p:cNvPr>
          <p:cNvSpPr>
            <a:spLocks noGrp="1"/>
          </p:cNvSpPr>
          <p:nvPr>
            <p:ph type="title"/>
          </p:nvPr>
        </p:nvSpPr>
        <p:spPr>
          <a:xfrm>
            <a:off x="699714" y="353160"/>
            <a:ext cx="7091300" cy="898581"/>
          </a:xfrm>
        </p:spPr>
        <p:txBody>
          <a:bodyPr vert="horz" lIns="91440" tIns="45720" rIns="91440" bIns="45720" rtlCol="0" anchor="ctr">
            <a:normAutofit/>
          </a:bodyPr>
          <a:lstStyle/>
          <a:p>
            <a:pPr algn="l">
              <a:lnSpc>
                <a:spcPct val="90000"/>
              </a:lnSpc>
            </a:pPr>
            <a:r>
              <a:rPr lang="en-US" sz="2800" b="1">
                <a:solidFill>
                  <a:srgbClr val="FFFFFF"/>
                </a:solidFill>
              </a:rPr>
              <a:t>Seasonal sales trends</a:t>
            </a:r>
            <a:br>
              <a:rPr lang="en-US" sz="2800" b="1">
                <a:solidFill>
                  <a:srgbClr val="FFFFFF"/>
                </a:solidFill>
              </a:rPr>
            </a:br>
            <a:endParaRPr lang="en-US" sz="2800" b="1">
              <a:solidFill>
                <a:srgbClr val="FFFFFF"/>
              </a:solidFill>
            </a:endParaRPr>
          </a:p>
        </p:txBody>
      </p:sp>
      <p:pic>
        <p:nvPicPr>
          <p:cNvPr id="5" name="Content Placeholder 8">
            <a:extLst>
              <a:ext uri="{FF2B5EF4-FFF2-40B4-BE49-F238E27FC236}">
                <a16:creationId xmlns:a16="http://schemas.microsoft.com/office/drawing/2014/main" id="{62CE4B4A-96CD-8874-D8E8-83DF3D869F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976" y="2217809"/>
            <a:ext cx="5131088" cy="3997841"/>
          </a:xfrm>
          <a:prstGeom prst="rect">
            <a:avLst/>
          </a:prstGeom>
        </p:spPr>
      </p:pic>
      <p:pic>
        <p:nvPicPr>
          <p:cNvPr id="6" name="Picture 5">
            <a:extLst>
              <a:ext uri="{FF2B5EF4-FFF2-40B4-BE49-F238E27FC236}">
                <a16:creationId xmlns:a16="http://schemas.microsoft.com/office/drawing/2014/main" id="{19FEF099-B3B2-65DD-7CC3-114A530947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5044" y="2217809"/>
            <a:ext cx="5131087" cy="4078506"/>
          </a:xfrm>
          <a:prstGeom prst="rect">
            <a:avLst/>
          </a:prstGeom>
        </p:spPr>
      </p:pic>
    </p:spTree>
    <p:extLst>
      <p:ext uri="{BB962C8B-B14F-4D97-AF65-F5344CB8AC3E}">
        <p14:creationId xmlns:p14="http://schemas.microsoft.com/office/powerpoint/2010/main" val="31494696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25CC8F8-4510-A517-332B-43E2755F76E2}"/>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4" name="Rectangle 13">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56D7B5-BF36-AAB2-EAB9-4DC48A7C99D1}"/>
              </a:ext>
            </a:extLst>
          </p:cNvPr>
          <p:cNvSpPr>
            <a:spLocks noGrp="1"/>
          </p:cNvSpPr>
          <p:nvPr>
            <p:ph type="title"/>
          </p:nvPr>
        </p:nvSpPr>
        <p:spPr>
          <a:xfrm>
            <a:off x="699714" y="353160"/>
            <a:ext cx="7091300" cy="898581"/>
          </a:xfrm>
        </p:spPr>
        <p:txBody>
          <a:bodyPr vert="horz" lIns="91440" tIns="45720" rIns="91440" bIns="45720" rtlCol="0" anchor="ctr">
            <a:normAutofit/>
          </a:bodyPr>
          <a:lstStyle/>
          <a:p>
            <a:pPr algn="l">
              <a:lnSpc>
                <a:spcPct val="90000"/>
              </a:lnSpc>
            </a:pPr>
            <a:r>
              <a:rPr lang="en-US" sz="1900" b="1">
                <a:solidFill>
                  <a:srgbClr val="FFFFFF"/>
                </a:solidFill>
              </a:rPr>
              <a:t>Sales by Year &amp; Month:</a:t>
            </a:r>
            <a:br>
              <a:rPr lang="en-US" sz="1900">
                <a:solidFill>
                  <a:srgbClr val="FFFFFF"/>
                </a:solidFill>
              </a:rPr>
            </a:br>
            <a:r>
              <a:rPr lang="en-US" sz="1900" b="1">
                <a:solidFill>
                  <a:srgbClr val="FFFFFF"/>
                </a:solidFill>
              </a:rPr>
              <a:t>Explanation:</a:t>
            </a:r>
            <a:r>
              <a:rPr lang="en-US" sz="1900">
                <a:solidFill>
                  <a:srgbClr val="FFFFFF"/>
                </a:solidFill>
              </a:rPr>
              <a:t> Analyzes monthly and yearly sales trends.</a:t>
            </a:r>
            <a:br>
              <a:rPr lang="en-US" sz="1900">
                <a:solidFill>
                  <a:srgbClr val="FFFFFF"/>
                </a:solidFill>
              </a:rPr>
            </a:br>
            <a:endParaRPr lang="en-US" sz="1900">
              <a:solidFill>
                <a:srgbClr val="FFFFFF"/>
              </a:solidFill>
            </a:endParaRPr>
          </a:p>
        </p:txBody>
      </p:sp>
      <p:pic>
        <p:nvPicPr>
          <p:cNvPr id="7" name="Picture 6">
            <a:extLst>
              <a:ext uri="{FF2B5EF4-FFF2-40B4-BE49-F238E27FC236}">
                <a16:creationId xmlns:a16="http://schemas.microsoft.com/office/drawing/2014/main" id="{918F7A0A-4984-A784-AC78-B52EFD08DF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0679" y="2191721"/>
            <a:ext cx="5383745" cy="3900735"/>
          </a:xfrm>
          <a:prstGeom prst="rect">
            <a:avLst/>
          </a:prstGeom>
        </p:spPr>
      </p:pic>
      <p:pic>
        <p:nvPicPr>
          <p:cNvPr id="5" name="Content Placeholder 4" descr="A screen shot of a computer program&#10;&#10;AI-generated content may be incorrect.">
            <a:extLst>
              <a:ext uri="{FF2B5EF4-FFF2-40B4-BE49-F238E27FC236}">
                <a16:creationId xmlns:a16="http://schemas.microsoft.com/office/drawing/2014/main" id="{9CF5056B-3892-5BF4-26BD-EA7D9E53910E}"/>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50005" y="2191721"/>
            <a:ext cx="5458661" cy="4051004"/>
          </a:xfrm>
          <a:prstGeom prst="rect">
            <a:avLst/>
          </a:prstGeom>
        </p:spPr>
      </p:pic>
    </p:spTree>
    <p:extLst>
      <p:ext uri="{BB962C8B-B14F-4D97-AF65-F5344CB8AC3E}">
        <p14:creationId xmlns:p14="http://schemas.microsoft.com/office/powerpoint/2010/main" val="2059021990"/>
      </p:ext>
    </p:extLst>
  </p:cSld>
  <p:clrMapOvr>
    <a:masterClrMapping/>
  </p:clrMapOvr>
  <p:extLst>
    <p:ext uri="{6950BFC3-D8DA-4A85-94F7-54DA5524770B}">
      <p188:commentRel xmlns:p188="http://schemas.microsoft.com/office/powerpoint/2018/8/main" r:id="rId2"/>
    </p:ext>
  </p:extLs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979006CD-7770-B48F-4122-66F1EA31EA79}"/>
              </a:ext>
            </a:extLst>
          </p:cNvPr>
          <p:cNvSpPr>
            <a:spLocks noGrp="1" noChangeArrowheads="1"/>
          </p:cNvSpPr>
          <p:nvPr>
            <p:ph type="title"/>
          </p:nvPr>
        </p:nvSpPr>
        <p:spPr bwMode="auto">
          <a:xfrm>
            <a:off x="699714" y="353160"/>
            <a:ext cx="7091300" cy="89858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algn="l" fontAlgn="base">
              <a:lnSpc>
                <a:spcPct val="90000"/>
              </a:lnSpc>
              <a:spcAft>
                <a:spcPct val="0"/>
              </a:spcAft>
              <a:buClrTx/>
              <a:buSzTx/>
              <a:tabLst/>
            </a:pPr>
            <a:r>
              <a:rPr kumimoji="0" lang="en-US" altLang="en-US" sz="2200" b="1" i="0" u="none" strike="noStrike" cap="none" normalizeH="0" baseline="0">
                <a:ln>
                  <a:noFill/>
                </a:ln>
                <a:solidFill>
                  <a:srgbClr val="FFFFFF"/>
                </a:solidFill>
                <a:effectLst/>
              </a:rPr>
              <a:t>Seasonal Sales Patterns:</a:t>
            </a:r>
            <a:endParaRPr kumimoji="0" lang="en-US" altLang="en-US" sz="2200" b="0" i="0" u="none" strike="noStrike" cap="none" normalizeH="0" baseline="0">
              <a:ln>
                <a:noFill/>
              </a:ln>
              <a:solidFill>
                <a:srgbClr val="FFFFFF"/>
              </a:solidFill>
              <a:effectLst/>
            </a:endParaRPr>
          </a:p>
          <a:p>
            <a:pPr marL="0" marR="0" lvl="0" indent="0" algn="l" fontAlgn="base">
              <a:lnSpc>
                <a:spcPct val="90000"/>
              </a:lnSpc>
              <a:spcAft>
                <a:spcPct val="0"/>
              </a:spcAft>
              <a:buClrTx/>
              <a:buSzTx/>
              <a:tabLst/>
            </a:pPr>
            <a:r>
              <a:rPr kumimoji="0" lang="en-US" altLang="en-US" sz="2200" b="1" i="0" u="none" strike="noStrike" cap="none" normalizeH="0" baseline="0">
                <a:ln>
                  <a:noFill/>
                </a:ln>
                <a:solidFill>
                  <a:srgbClr val="FFFFFF"/>
                </a:solidFill>
                <a:effectLst/>
              </a:rPr>
              <a:t>Explanation:</a:t>
            </a:r>
            <a:r>
              <a:rPr kumimoji="0" lang="en-US" altLang="en-US" sz="2200" b="0" i="0" u="none" strike="noStrike" cap="none" normalizeH="0" baseline="0">
                <a:ln>
                  <a:noFill/>
                </a:ln>
                <a:solidFill>
                  <a:srgbClr val="FFFFFF"/>
                </a:solidFill>
                <a:effectLst/>
              </a:rPr>
              <a:t> Visualizes sales trends over different months.</a:t>
            </a:r>
          </a:p>
        </p:txBody>
      </p:sp>
      <p:pic>
        <p:nvPicPr>
          <p:cNvPr id="9" name="Picture 8" descr="A graph showing different seasons&#10;&#10;AI-generated content may be incorrect.">
            <a:extLst>
              <a:ext uri="{FF2B5EF4-FFF2-40B4-BE49-F238E27FC236}">
                <a16:creationId xmlns:a16="http://schemas.microsoft.com/office/drawing/2014/main" id="{951F0F3E-17D8-605A-02B3-427FF21C56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2310" y="2192482"/>
            <a:ext cx="5131088" cy="4125191"/>
          </a:xfrm>
          <a:prstGeom prst="rect">
            <a:avLst/>
          </a:prstGeom>
        </p:spPr>
      </p:pic>
      <p:pic>
        <p:nvPicPr>
          <p:cNvPr id="6" name="Content Placeholder 5" descr="A screen shot of a computer screen&#10;&#10;AI-generated content may be incorrect.">
            <a:extLst>
              <a:ext uri="{FF2B5EF4-FFF2-40B4-BE49-F238E27FC236}">
                <a16:creationId xmlns:a16="http://schemas.microsoft.com/office/drawing/2014/main" id="{F04F4CE5-33B6-AF6E-FB40-76731A4DB12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2239" y="2302501"/>
            <a:ext cx="5853761" cy="3848724"/>
          </a:xfrm>
          <a:prstGeom prst="rect">
            <a:avLst/>
          </a:prstGeom>
        </p:spPr>
      </p:pic>
    </p:spTree>
    <p:extLst>
      <p:ext uri="{BB962C8B-B14F-4D97-AF65-F5344CB8AC3E}">
        <p14:creationId xmlns:p14="http://schemas.microsoft.com/office/powerpoint/2010/main" val="20325611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D5A08AAC-7EC5-B4E2-C436-3C05B5A976E4}"/>
              </a:ext>
            </a:extLst>
          </p:cNvPr>
          <p:cNvSpPr>
            <a:spLocks noGrp="1" noChangeArrowheads="1"/>
          </p:cNvSpPr>
          <p:nvPr>
            <p:ph type="title"/>
          </p:nvPr>
        </p:nvSpPr>
        <p:spPr bwMode="auto">
          <a:xfrm>
            <a:off x="699714" y="353160"/>
            <a:ext cx="7091300" cy="89858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algn="l" fontAlgn="base">
              <a:lnSpc>
                <a:spcPct val="90000"/>
              </a:lnSpc>
              <a:spcAft>
                <a:spcPct val="0"/>
              </a:spcAft>
              <a:buClrTx/>
              <a:buSzTx/>
              <a:tabLst/>
            </a:pPr>
            <a:r>
              <a:rPr kumimoji="0" lang="en-US" altLang="en-US" sz="1900" b="1" i="0" u="none" strike="noStrike" cap="none" normalizeH="0" baseline="0">
                <a:ln>
                  <a:noFill/>
                </a:ln>
                <a:solidFill>
                  <a:srgbClr val="FFFFFF"/>
                </a:solidFill>
                <a:effectLst/>
              </a:rPr>
              <a:t>Sales by Day of the Week:</a:t>
            </a:r>
            <a:endParaRPr kumimoji="0" lang="en-US" altLang="en-US" sz="1900" b="0" i="0" u="none" strike="noStrike" cap="none" normalizeH="0" baseline="0">
              <a:ln>
                <a:noFill/>
              </a:ln>
              <a:solidFill>
                <a:srgbClr val="FFFFFF"/>
              </a:solidFill>
              <a:effectLst/>
            </a:endParaRPr>
          </a:p>
          <a:p>
            <a:pPr marL="0" marR="0" lvl="0" indent="0" algn="l" fontAlgn="base">
              <a:lnSpc>
                <a:spcPct val="90000"/>
              </a:lnSpc>
              <a:spcAft>
                <a:spcPct val="0"/>
              </a:spcAft>
              <a:buClrTx/>
              <a:buSzTx/>
              <a:tabLst/>
            </a:pPr>
            <a:r>
              <a:rPr kumimoji="0" lang="en-US" altLang="en-US" sz="1900" b="1" i="0" u="none" strike="noStrike" cap="none" normalizeH="0" baseline="0">
                <a:ln>
                  <a:noFill/>
                </a:ln>
                <a:solidFill>
                  <a:srgbClr val="FFFFFF"/>
                </a:solidFill>
                <a:effectLst/>
              </a:rPr>
              <a:t>Explanation:</a:t>
            </a:r>
            <a:r>
              <a:rPr kumimoji="0" lang="en-US" altLang="en-US" sz="1900" b="0" i="0" u="none" strike="noStrike" cap="none" normalizeH="0" baseline="0">
                <a:ln>
                  <a:noFill/>
                </a:ln>
                <a:solidFill>
                  <a:srgbClr val="FFFFFF"/>
                </a:solidFill>
                <a:effectLst/>
              </a:rPr>
              <a:t> Analyzes how sales vary across different weekdays.</a:t>
            </a:r>
          </a:p>
        </p:txBody>
      </p:sp>
      <p:pic>
        <p:nvPicPr>
          <p:cNvPr id="6" name="Content Placeholder 5" descr="A screen shot of a computer program&#10;&#10;AI-generated content may be incorrect.">
            <a:extLst>
              <a:ext uri="{FF2B5EF4-FFF2-40B4-BE49-F238E27FC236}">
                <a16:creationId xmlns:a16="http://schemas.microsoft.com/office/drawing/2014/main" id="{5B2E3B81-1700-716B-7FDA-BEB9181620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0555" y="2365123"/>
            <a:ext cx="5566281" cy="3796686"/>
          </a:xfrm>
          <a:prstGeom prst="rect">
            <a:avLst/>
          </a:prstGeom>
        </p:spPr>
      </p:pic>
      <p:pic>
        <p:nvPicPr>
          <p:cNvPr id="9" name="Picture 8" descr="A graph of sales by days of the week&#10;&#10;AI-generated content may be incorrect.">
            <a:extLst>
              <a:ext uri="{FF2B5EF4-FFF2-40B4-BE49-F238E27FC236}">
                <a16:creationId xmlns:a16="http://schemas.microsoft.com/office/drawing/2014/main" id="{E7A8BA0A-FDC3-C1C4-49FF-32A7572C0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5165" y="2265217"/>
            <a:ext cx="5131087" cy="3896591"/>
          </a:xfrm>
          <a:prstGeom prst="rect">
            <a:avLst/>
          </a:prstGeom>
        </p:spPr>
      </p:pic>
    </p:spTree>
    <p:extLst>
      <p:ext uri="{BB962C8B-B14F-4D97-AF65-F5344CB8AC3E}">
        <p14:creationId xmlns:p14="http://schemas.microsoft.com/office/powerpoint/2010/main" val="26945506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61ECE3D-B7E1-2570-7ED7-932C63B9E1C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 name="Rectangle 9">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26F27056-356F-8E10-438C-0A64524877AB}"/>
              </a:ext>
            </a:extLst>
          </p:cNvPr>
          <p:cNvSpPr>
            <a:spLocks noGrp="1" noChangeArrowheads="1"/>
          </p:cNvSpPr>
          <p:nvPr>
            <p:ph type="title"/>
          </p:nvPr>
        </p:nvSpPr>
        <p:spPr bwMode="auto">
          <a:xfrm>
            <a:off x="699714" y="353160"/>
            <a:ext cx="7091300" cy="89858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algn="l" fontAlgn="base">
              <a:lnSpc>
                <a:spcPct val="90000"/>
              </a:lnSpc>
              <a:spcAft>
                <a:spcPct val="0"/>
              </a:spcAft>
              <a:tabLst/>
            </a:pPr>
            <a:r>
              <a:rPr kumimoji="0" lang="en-US" altLang="en-US" sz="1900" b="1" i="0" u="none" strike="noStrike" cap="none" normalizeH="0" baseline="0" dirty="0">
                <a:ln>
                  <a:noFill/>
                </a:ln>
                <a:solidFill>
                  <a:srgbClr val="FFFFFF"/>
                </a:solidFill>
                <a:effectLst/>
              </a:rPr>
              <a:t>Sales by Season (Holidays vs. Regular Periods):</a:t>
            </a:r>
            <a:br>
              <a:rPr kumimoji="0" lang="en-US" altLang="en-US" sz="1900" b="0" i="0" u="none" strike="noStrike" cap="none" normalizeH="0" baseline="0" dirty="0">
                <a:ln>
                  <a:noFill/>
                </a:ln>
                <a:solidFill>
                  <a:srgbClr val="FFFFFF"/>
                </a:solidFill>
                <a:effectLst/>
              </a:rPr>
            </a:br>
            <a:r>
              <a:rPr kumimoji="0" lang="en-US" altLang="en-US" sz="1900" b="1" i="0" u="none" strike="noStrike" cap="none" normalizeH="0" baseline="0" dirty="0">
                <a:ln>
                  <a:noFill/>
                </a:ln>
                <a:solidFill>
                  <a:srgbClr val="FFFFFF"/>
                </a:solidFill>
                <a:effectLst/>
              </a:rPr>
              <a:t>Explanation:</a:t>
            </a:r>
            <a:r>
              <a:rPr kumimoji="0" lang="en-US" altLang="en-US" sz="1900" b="0" i="0" u="none" strike="noStrike" cap="none" normalizeH="0" baseline="0" dirty="0">
                <a:ln>
                  <a:noFill/>
                </a:ln>
                <a:solidFill>
                  <a:srgbClr val="FFFFFF"/>
                </a:solidFill>
                <a:effectLst/>
              </a:rPr>
              <a:t> Determines the effect of different seasons on sales</a:t>
            </a:r>
            <a:endParaRPr kumimoji="0" lang="en-US" altLang="en-US" sz="1900" b="0" i="0" u="none" strike="noStrike" cap="none" normalizeH="0" baseline="0">
              <a:ln>
                <a:noFill/>
              </a:ln>
              <a:solidFill>
                <a:srgbClr val="FFFFFF"/>
              </a:solidFill>
              <a:effectLst/>
            </a:endParaRPr>
          </a:p>
        </p:txBody>
      </p:sp>
      <p:pic>
        <p:nvPicPr>
          <p:cNvPr id="5" name="Content Placeholder 24" descr="A screen shot of a computer program&#10;&#10;AI-generated content may be incorrect.">
            <a:extLst>
              <a:ext uri="{FF2B5EF4-FFF2-40B4-BE49-F238E27FC236}">
                <a16:creationId xmlns:a16="http://schemas.microsoft.com/office/drawing/2014/main" id="{598F13B4-97DC-DE97-4DAD-488CD27EBA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818" y="2286000"/>
            <a:ext cx="5639018" cy="4218840"/>
          </a:xfrm>
          <a:prstGeom prst="rect">
            <a:avLst/>
          </a:prstGeom>
        </p:spPr>
      </p:pic>
      <p:pic>
        <p:nvPicPr>
          <p:cNvPr id="7" name="Picture 6" descr="A graph of sales by quarter&#10;&#10;AI-generated content may be incorrect.">
            <a:extLst>
              <a:ext uri="{FF2B5EF4-FFF2-40B4-BE49-F238E27FC236}">
                <a16:creationId xmlns:a16="http://schemas.microsoft.com/office/drawing/2014/main" id="{4B70E237-CB6B-E708-6CCB-905718DDF3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5165" y="2286000"/>
            <a:ext cx="5131087" cy="4301836"/>
          </a:xfrm>
          <a:prstGeom prst="rect">
            <a:avLst/>
          </a:prstGeom>
        </p:spPr>
      </p:pic>
    </p:spTree>
    <p:extLst>
      <p:ext uri="{BB962C8B-B14F-4D97-AF65-F5344CB8AC3E}">
        <p14:creationId xmlns:p14="http://schemas.microsoft.com/office/powerpoint/2010/main" val="28456683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7E3321A-DD9C-2F51-9CC9-E78A6924E61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91A5D20-0563-BBE3-74B3-FE15ED4019F2}"/>
              </a:ext>
            </a:extLst>
          </p:cNvPr>
          <p:cNvSpPr>
            <a:spLocks noGrp="1"/>
          </p:cNvSpPr>
          <p:nvPr>
            <p:ph type="title"/>
          </p:nvPr>
        </p:nvSpPr>
        <p:spPr>
          <a:xfrm>
            <a:off x="660043" y="2767106"/>
            <a:ext cx="2880828" cy="3071906"/>
          </a:xfrm>
        </p:spPr>
        <p:txBody>
          <a:bodyPr vert="horz" lIns="91440" tIns="45720" rIns="91440" bIns="45720" rtlCol="0" anchor="t">
            <a:normAutofit/>
          </a:bodyPr>
          <a:lstStyle/>
          <a:p>
            <a:pPr algn="l">
              <a:lnSpc>
                <a:spcPct val="90000"/>
              </a:lnSpc>
            </a:pPr>
            <a:r>
              <a:rPr lang="en-US" sz="4000" b="1" kern="1200" dirty="0">
                <a:solidFill>
                  <a:srgbClr val="FFFFFF"/>
                </a:solidFill>
                <a:latin typeface="+mj-lt"/>
                <a:ea typeface="+mj-ea"/>
                <a:cs typeface="+mj-cs"/>
              </a:rPr>
              <a:t>Forecasted Top sales in the next 6 months</a:t>
            </a:r>
            <a:endParaRPr lang="en-US" sz="4000" b="1" kern="1200">
              <a:solidFill>
                <a:srgbClr val="FFFFFF"/>
              </a:solidFill>
              <a:latin typeface="+mj-lt"/>
              <a:ea typeface="+mj-ea"/>
              <a:cs typeface="+mj-cs"/>
            </a:endParaRPr>
          </a:p>
        </p:txBody>
      </p:sp>
      <p:pic>
        <p:nvPicPr>
          <p:cNvPr id="4" name="Content Placeholder 3" descr="A screen shot of a computer program&#10;&#10;AI-generated content may be incorrect.">
            <a:extLst>
              <a:ext uri="{FF2B5EF4-FFF2-40B4-BE49-F238E27FC236}">
                <a16:creationId xmlns:a16="http://schemas.microsoft.com/office/drawing/2014/main" id="{B7AD134E-1907-F6D4-E9D1-2425154D14B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72817" y="467208"/>
            <a:ext cx="6284971" cy="5923584"/>
          </a:xfrm>
          <a:prstGeom prst="rect">
            <a:avLst/>
          </a:prstGeom>
        </p:spPr>
      </p:pic>
    </p:spTree>
    <p:extLst>
      <p:ext uri="{BB962C8B-B14F-4D97-AF65-F5344CB8AC3E}">
        <p14:creationId xmlns:p14="http://schemas.microsoft.com/office/powerpoint/2010/main" val="1941641859"/>
      </p:ext>
    </p:extLst>
  </p:cSld>
  <p:clrMapOvr>
    <a:masterClrMapping/>
  </p:clrMapOvr>
  <p:extLst>
    <p:ext uri="{6950BFC3-D8DA-4A85-94F7-54DA5524770B}">
      <p188:commentRel xmlns:p188="http://schemas.microsoft.com/office/powerpoint/2018/8/main" r:id="rId2"/>
    </p:ext>
  </p:extLs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5FD54D7-6B87-EEC3-756A-7625A9E85123}"/>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of sales&#10;&#10;AI-generated content may be incorrect.">
            <a:extLst>
              <a:ext uri="{FF2B5EF4-FFF2-40B4-BE49-F238E27FC236}">
                <a16:creationId xmlns:a16="http://schemas.microsoft.com/office/drawing/2014/main" id="{DE0CEC5E-59C2-A94B-1A51-7B0FC23590B4}"/>
              </a:ext>
            </a:extLst>
          </p:cNvPr>
          <p:cNvPicPr>
            <a:picLocks noChangeAspect="1"/>
          </p:cNvPicPr>
          <p:nvPr/>
        </p:nvPicPr>
        <p:blipFill>
          <a:blip r:embed="rId2">
            <a:extLst>
              <a:ext uri="{28A0092B-C50C-407E-A947-70E740481C1C}">
                <a14:useLocalDpi xmlns:a14="http://schemas.microsoft.com/office/drawing/2010/main" val="0"/>
              </a:ext>
            </a:extLst>
          </a:blip>
          <a:srcRect t="90"/>
          <a:stretch/>
        </p:blipFill>
        <p:spPr>
          <a:xfrm>
            <a:off x="457200" y="457209"/>
            <a:ext cx="11277600" cy="5943581"/>
          </a:xfrm>
          <a:prstGeom prst="rect">
            <a:avLst/>
          </a:prstGeom>
        </p:spPr>
      </p:pic>
    </p:spTree>
    <p:extLst>
      <p:ext uri="{BB962C8B-B14F-4D97-AF65-F5344CB8AC3E}">
        <p14:creationId xmlns:p14="http://schemas.microsoft.com/office/powerpoint/2010/main" val="15031848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BF6C226-E5CE-97EB-173D-7D3532F2B6FC}"/>
            </a:ext>
          </a:extLst>
        </p:cNvPr>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D234CD-1DDF-9D24-E6A1-7D1524C8D93D}"/>
              </a:ext>
            </a:extLst>
          </p:cNvPr>
          <p:cNvSpPr>
            <a:spLocks noGrp="1"/>
          </p:cNvSpPr>
          <p:nvPr>
            <p:ph type="title"/>
          </p:nvPr>
        </p:nvSpPr>
        <p:spPr>
          <a:xfrm>
            <a:off x="699713" y="248038"/>
            <a:ext cx="7063721" cy="1159200"/>
          </a:xfrm>
        </p:spPr>
        <p:txBody>
          <a:bodyPr vert="horz" lIns="91440" tIns="45720" rIns="91440" bIns="45720" rtlCol="0" anchor="ctr">
            <a:normAutofit/>
          </a:bodyPr>
          <a:lstStyle/>
          <a:p>
            <a:pPr algn="l">
              <a:lnSpc>
                <a:spcPct val="90000"/>
              </a:lnSpc>
            </a:pPr>
            <a:r>
              <a:rPr lang="en-US" sz="3700" b="1" kern="1200">
                <a:solidFill>
                  <a:srgbClr val="FFFFFF"/>
                </a:solidFill>
                <a:latin typeface="+mj-lt"/>
                <a:ea typeface="+mj-ea"/>
                <a:cs typeface="+mj-cs"/>
              </a:rPr>
              <a:t>Forecasted Top sales in the next 6 months- Histogram</a:t>
            </a:r>
          </a:p>
        </p:txBody>
      </p:sp>
      <p:pic>
        <p:nvPicPr>
          <p:cNvPr id="7" name="Content Placeholder 6" descr="A screen shot of a computer program&#10;&#10;AI-generated content may be incorrect.">
            <a:extLst>
              <a:ext uri="{FF2B5EF4-FFF2-40B4-BE49-F238E27FC236}">
                <a16:creationId xmlns:a16="http://schemas.microsoft.com/office/drawing/2014/main" id="{434DA116-8CD9-AF80-4BBF-27A4B79808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993" y="1966293"/>
            <a:ext cx="10294012" cy="4452160"/>
          </a:xfrm>
          <a:prstGeom prst="rect">
            <a:avLst/>
          </a:prstGeom>
        </p:spPr>
      </p:pic>
    </p:spTree>
    <p:extLst>
      <p:ext uri="{BB962C8B-B14F-4D97-AF65-F5344CB8AC3E}">
        <p14:creationId xmlns:p14="http://schemas.microsoft.com/office/powerpoint/2010/main" val="23827839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D66F851-2A7F-026B-E36F-A3C1CA24D6C8}"/>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showing a number of different colored squares&#10;&#10;AI-generated content may be incorrect.">
            <a:extLst>
              <a:ext uri="{FF2B5EF4-FFF2-40B4-BE49-F238E27FC236}">
                <a16:creationId xmlns:a16="http://schemas.microsoft.com/office/drawing/2014/main" id="{B3FD32BD-B6B4-8C2D-3572-238D72805E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1377" y="457200"/>
            <a:ext cx="9989246" cy="5943600"/>
          </a:xfrm>
          <a:prstGeom prst="rect">
            <a:avLst/>
          </a:prstGeom>
        </p:spPr>
      </p:pic>
    </p:spTree>
    <p:extLst>
      <p:ext uri="{BB962C8B-B14F-4D97-AF65-F5344CB8AC3E}">
        <p14:creationId xmlns:p14="http://schemas.microsoft.com/office/powerpoint/2010/main" val="302873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5F5A8A5-4BF1-644F-3325-86CA5F88F633}"/>
              </a:ext>
            </a:extLst>
          </p:cNvPr>
          <p:cNvSpPr>
            <a:spLocks noGrp="1"/>
          </p:cNvSpPr>
          <p:nvPr>
            <p:ph type="title"/>
          </p:nvPr>
        </p:nvSpPr>
        <p:spPr>
          <a:xfrm>
            <a:off x="828677" y="494418"/>
            <a:ext cx="10534651" cy="817403"/>
          </a:xfrm>
        </p:spPr>
        <p:txBody>
          <a:bodyPr vert="horz" lIns="91440" tIns="45720" rIns="91440" bIns="45720" rtlCol="0" anchor="b">
            <a:normAutofit fontScale="90000"/>
          </a:bodyPr>
          <a:lstStyle/>
          <a:p>
            <a:pPr algn="ctr"/>
            <a:r>
              <a:rPr lang="en-US" sz="2500" b="1" kern="1200">
                <a:solidFill>
                  <a:schemeClr val="tx1"/>
                </a:solidFill>
                <a:latin typeface="+mj-lt"/>
                <a:ea typeface="+mj-ea"/>
                <a:cs typeface="+mj-cs"/>
              </a:rPr>
              <a:t>Checking for Unique Row ID and product ID</a:t>
            </a:r>
            <a:br>
              <a:rPr lang="en-US" sz="2500" kern="1200">
                <a:solidFill>
                  <a:schemeClr val="tx1"/>
                </a:solidFill>
                <a:latin typeface="+mj-lt"/>
                <a:ea typeface="+mj-ea"/>
                <a:cs typeface="+mj-cs"/>
              </a:rPr>
            </a:br>
            <a:endParaRPr lang="en-US" sz="2500" kern="1200">
              <a:solidFill>
                <a:schemeClr val="tx1"/>
              </a:solidFill>
              <a:latin typeface="+mj-lt"/>
              <a:ea typeface="+mj-ea"/>
              <a:cs typeface="+mj-cs"/>
            </a:endParaRPr>
          </a:p>
        </p:txBody>
      </p:sp>
      <p:pic>
        <p:nvPicPr>
          <p:cNvPr id="6" name="Content Placeholder 5" descr="A screenshot of a computer">
            <a:extLst>
              <a:ext uri="{FF2B5EF4-FFF2-40B4-BE49-F238E27FC236}">
                <a16:creationId xmlns:a16="http://schemas.microsoft.com/office/drawing/2014/main" id="{EFC35223-DB60-3E00-84BC-577335016D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0647" y="1600200"/>
            <a:ext cx="10530705" cy="4525963"/>
          </a:xfrm>
          <a:prstGeom prst="rect">
            <a:avLst/>
          </a:prstGeom>
        </p:spPr>
      </p:pic>
    </p:spTree>
    <p:extLst>
      <p:ext uri="{BB962C8B-B14F-4D97-AF65-F5344CB8AC3E}">
        <p14:creationId xmlns:p14="http://schemas.microsoft.com/office/powerpoint/2010/main" val="6918241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DFB9701-EF54-A96B-441F-2510B89FFC93}"/>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1114D89-B666-8F48-7FEE-1F81C3E83D76}"/>
              </a:ext>
            </a:extLst>
          </p:cNvPr>
          <p:cNvSpPr>
            <a:spLocks noGrp="1"/>
          </p:cNvSpPr>
          <p:nvPr>
            <p:ph type="title"/>
          </p:nvPr>
        </p:nvSpPr>
        <p:spPr>
          <a:xfrm>
            <a:off x="660043" y="2767106"/>
            <a:ext cx="2880828" cy="3071906"/>
          </a:xfrm>
        </p:spPr>
        <p:txBody>
          <a:bodyPr vert="horz" lIns="91440" tIns="45720" rIns="91440" bIns="45720" rtlCol="0" anchor="t">
            <a:normAutofit/>
          </a:bodyPr>
          <a:lstStyle/>
          <a:p>
            <a:pPr algn="l">
              <a:lnSpc>
                <a:spcPct val="90000"/>
              </a:lnSpc>
            </a:pPr>
            <a:r>
              <a:rPr lang="en-US" sz="4000" b="1" kern="1200" dirty="0">
                <a:solidFill>
                  <a:srgbClr val="FFFFFF"/>
                </a:solidFill>
                <a:latin typeface="+mj-lt"/>
                <a:ea typeface="+mj-ea"/>
                <a:cs typeface="+mj-cs"/>
              </a:rPr>
              <a:t>Forecasted</a:t>
            </a:r>
            <a:br>
              <a:rPr lang="en-US" sz="4000" b="1" kern="1200" dirty="0">
                <a:solidFill>
                  <a:srgbClr val="FFFFFF"/>
                </a:solidFill>
                <a:latin typeface="+mj-lt"/>
                <a:ea typeface="+mj-ea"/>
                <a:cs typeface="+mj-cs"/>
              </a:rPr>
            </a:br>
            <a:r>
              <a:rPr lang="en-US" sz="4000" b="1" kern="1200" dirty="0">
                <a:solidFill>
                  <a:srgbClr val="FFFFFF"/>
                </a:solidFill>
                <a:latin typeface="+mj-lt"/>
                <a:ea typeface="+mj-ea"/>
                <a:cs typeface="+mj-cs"/>
              </a:rPr>
              <a:t>declining products</a:t>
            </a:r>
            <a:endParaRPr lang="en-US" sz="4000" b="1" kern="1200">
              <a:solidFill>
                <a:srgbClr val="FFFFFF"/>
              </a:solidFill>
              <a:latin typeface="+mj-lt"/>
              <a:ea typeface="+mj-ea"/>
              <a:cs typeface="+mj-cs"/>
            </a:endParaRPr>
          </a:p>
        </p:txBody>
      </p:sp>
      <p:pic>
        <p:nvPicPr>
          <p:cNvPr id="6" name="Content Placeholder 5" descr="A screen shot of a computer program&#10;&#10;AI-generated content may be incorrect.">
            <a:extLst>
              <a:ext uri="{FF2B5EF4-FFF2-40B4-BE49-F238E27FC236}">
                <a16:creationId xmlns:a16="http://schemas.microsoft.com/office/drawing/2014/main" id="{AC3D6642-B082-1E83-A38B-58E12F81FE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2428" y="1179986"/>
            <a:ext cx="7225748" cy="4498027"/>
          </a:xfrm>
          <a:prstGeom prst="rect">
            <a:avLst/>
          </a:prstGeom>
        </p:spPr>
      </p:pic>
    </p:spTree>
    <p:extLst>
      <p:ext uri="{BB962C8B-B14F-4D97-AF65-F5344CB8AC3E}">
        <p14:creationId xmlns:p14="http://schemas.microsoft.com/office/powerpoint/2010/main" val="25095737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76B871C-95F9-FA90-59F7-7F27E38FE8B7}"/>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red rectangular object with black text&#10;&#10;AI-generated content may be incorrect.">
            <a:extLst>
              <a:ext uri="{FF2B5EF4-FFF2-40B4-BE49-F238E27FC236}">
                <a16:creationId xmlns:a16="http://schemas.microsoft.com/office/drawing/2014/main" id="{7F4C12D9-649F-2F4C-FF7B-EB5AAC3794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413129"/>
            <a:ext cx="11277600" cy="4031741"/>
          </a:xfrm>
          <a:prstGeom prst="rect">
            <a:avLst/>
          </a:prstGeom>
        </p:spPr>
      </p:pic>
    </p:spTree>
    <p:extLst>
      <p:ext uri="{BB962C8B-B14F-4D97-AF65-F5344CB8AC3E}">
        <p14:creationId xmlns:p14="http://schemas.microsoft.com/office/powerpoint/2010/main" val="11935011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 y="0"/>
            <a:ext cx="12199031" cy="1576446"/>
            <a:chOff x="0" y="0"/>
            <a:chExt cx="12192002" cy="1576446"/>
          </a:xfrm>
        </p:grpSpPr>
        <p:sp>
          <p:nvSpPr>
            <p:cNvPr id="28" name="Rectangle 27">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C5FF2E6-7541-9FAF-0868-34D3338B5EF5}"/>
              </a:ext>
            </a:extLst>
          </p:cNvPr>
          <p:cNvSpPr>
            <a:spLocks noGrp="1"/>
          </p:cNvSpPr>
          <p:nvPr>
            <p:ph type="title"/>
          </p:nvPr>
        </p:nvSpPr>
        <p:spPr>
          <a:xfrm>
            <a:off x="1371614" y="319338"/>
            <a:ext cx="9477377" cy="1030515"/>
          </a:xfrm>
        </p:spPr>
        <p:txBody>
          <a:bodyPr anchor="ctr">
            <a:normAutofit/>
          </a:bodyPr>
          <a:lstStyle/>
          <a:p>
            <a:r>
              <a:rPr lang="en-US" sz="4000" dirty="0">
                <a:solidFill>
                  <a:srgbClr val="FFFFFF"/>
                </a:solidFill>
              </a:rPr>
              <a:t>Analysis sales every region over the year </a:t>
            </a:r>
          </a:p>
        </p:txBody>
      </p:sp>
      <p:sp>
        <p:nvSpPr>
          <p:cNvPr id="22" name="Content Placeholder 21">
            <a:extLst>
              <a:ext uri="{FF2B5EF4-FFF2-40B4-BE49-F238E27FC236}">
                <a16:creationId xmlns:a16="http://schemas.microsoft.com/office/drawing/2014/main" id="{2B3B1C77-361C-ED7E-2FFB-9D796B08DCF3}"/>
              </a:ext>
            </a:extLst>
          </p:cNvPr>
          <p:cNvSpPr>
            <a:spLocks noGrp="1"/>
          </p:cNvSpPr>
          <p:nvPr>
            <p:ph idx="1"/>
          </p:nvPr>
        </p:nvSpPr>
        <p:spPr>
          <a:xfrm>
            <a:off x="-2344995" y="6105856"/>
            <a:ext cx="2138517" cy="368709"/>
          </a:xfrm>
        </p:spPr>
        <p:txBody>
          <a:bodyPr>
            <a:normAutofit lnSpcReduction="10000"/>
          </a:bodyPr>
          <a:lstStyle/>
          <a:p>
            <a:endParaRPr lang="en-US" sz="2000" dirty="0"/>
          </a:p>
        </p:txBody>
      </p:sp>
      <p:pic>
        <p:nvPicPr>
          <p:cNvPr id="7" name="Content Placeholder 6" descr="A graph with lines and numbers&#10;&#10;AI-generated content may be incorrect.">
            <a:extLst>
              <a:ext uri="{FF2B5EF4-FFF2-40B4-BE49-F238E27FC236}">
                <a16:creationId xmlns:a16="http://schemas.microsoft.com/office/drawing/2014/main" id="{BB8B21B2-E50F-4F88-C2B2-BC93FD6006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4855" y="2259328"/>
            <a:ext cx="5914439" cy="3846528"/>
          </a:xfrm>
          <a:prstGeom prst="rect">
            <a:avLst/>
          </a:prstGeom>
        </p:spPr>
      </p:pic>
      <p:pic>
        <p:nvPicPr>
          <p:cNvPr id="5" name="Content Placeholder 4" descr="A computer screen shot of a program&#10;&#10;AI-generated content may be incorrect.">
            <a:extLst>
              <a:ext uri="{FF2B5EF4-FFF2-40B4-BE49-F238E27FC236}">
                <a16:creationId xmlns:a16="http://schemas.microsoft.com/office/drawing/2014/main" id="{86B27D2F-0076-B676-01C0-238BD5C6C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601" y="2259328"/>
            <a:ext cx="5914439" cy="3846528"/>
          </a:xfrm>
          <a:prstGeom prst="rect">
            <a:avLst/>
          </a:prstGeom>
        </p:spPr>
      </p:pic>
    </p:spTree>
    <p:extLst>
      <p:ext uri="{BB962C8B-B14F-4D97-AF65-F5344CB8AC3E}">
        <p14:creationId xmlns:p14="http://schemas.microsoft.com/office/powerpoint/2010/main" val="3055049534"/>
      </p:ext>
    </p:extLst>
  </p:cSld>
  <p:clrMapOvr>
    <a:masterClrMapping/>
  </p:clrMapOvr>
  <p:extLst>
    <p:ext uri="{6950BFC3-D8DA-4A85-94F7-54DA5524770B}">
      <p188:commentRel xmlns:p188="http://schemas.microsoft.com/office/powerpoint/2018/8/main" r:id="rId2"/>
    </p:ext>
  </p:extLs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8" name="Rectangle 37">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6A0BEE-1CB6-D1D1-761D-9F0E96620345}"/>
              </a:ext>
            </a:extLst>
          </p:cNvPr>
          <p:cNvSpPr>
            <a:spLocks noGrp="1"/>
          </p:cNvSpPr>
          <p:nvPr>
            <p:ph type="title"/>
          </p:nvPr>
        </p:nvSpPr>
        <p:spPr>
          <a:xfrm>
            <a:off x="699714" y="353160"/>
            <a:ext cx="7091300" cy="898581"/>
          </a:xfrm>
        </p:spPr>
        <p:txBody>
          <a:bodyPr vert="horz" lIns="91440" tIns="45720" rIns="91440" bIns="45720" rtlCol="0" anchor="ctr">
            <a:normAutofit/>
          </a:bodyPr>
          <a:lstStyle/>
          <a:p>
            <a:pPr algn="l">
              <a:lnSpc>
                <a:spcPct val="90000"/>
              </a:lnSpc>
            </a:pPr>
            <a:r>
              <a:rPr lang="en-US" sz="2800" b="0">
                <a:solidFill>
                  <a:srgbClr val="FFFFFF"/>
                </a:solidFill>
                <a:effectLst/>
              </a:rPr>
              <a:t> Determine the state with the highest growth</a:t>
            </a:r>
            <a:br>
              <a:rPr lang="en-US" sz="2800" b="0">
                <a:solidFill>
                  <a:srgbClr val="FFFFFF"/>
                </a:solidFill>
                <a:effectLst/>
              </a:rPr>
            </a:br>
            <a:endParaRPr lang="en-US" sz="2800">
              <a:solidFill>
                <a:srgbClr val="FFFFFF"/>
              </a:solidFill>
            </a:endParaRPr>
          </a:p>
        </p:txBody>
      </p:sp>
      <p:pic>
        <p:nvPicPr>
          <p:cNvPr id="7" name="Content Placeholder 6" descr="A graph of sales trends&#10;&#10;AI-generated content may be incorrect.">
            <a:extLst>
              <a:ext uri="{FF2B5EF4-FFF2-40B4-BE49-F238E27FC236}">
                <a16:creationId xmlns:a16="http://schemas.microsoft.com/office/drawing/2014/main" id="{D0B66A10-1E17-EB8F-1EB8-F989D4D48B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51584" y="2138725"/>
            <a:ext cx="5477510" cy="4282857"/>
          </a:xfrm>
          <a:prstGeom prst="rect">
            <a:avLst/>
          </a:prstGeom>
        </p:spPr>
      </p:pic>
      <p:pic>
        <p:nvPicPr>
          <p:cNvPr id="5" name="Content Placeholder 4" descr="A screenshot of a computer&#10;&#10;AI-generated content may be incorrect.">
            <a:extLst>
              <a:ext uri="{FF2B5EF4-FFF2-40B4-BE49-F238E27FC236}">
                <a16:creationId xmlns:a16="http://schemas.microsoft.com/office/drawing/2014/main" id="{A8F4E18B-19A6-3D6D-7B10-003C7A0AEE2F}"/>
              </a:ext>
            </a:extLst>
          </p:cNvPr>
          <p:cNvPicPr>
            <a:picLocks noChangeAspect="1"/>
          </p:cNvPicPr>
          <p:nvPr/>
        </p:nvPicPr>
        <p:blipFill>
          <a:blip r:embed="rId3">
            <a:extLst>
              <a:ext uri="{28A0092B-C50C-407E-A947-70E740481C1C}">
                <a14:useLocalDpi xmlns:a14="http://schemas.microsoft.com/office/drawing/2010/main" val="0"/>
              </a:ext>
            </a:extLst>
          </a:blip>
          <a:srcRect r="7272" b="3"/>
          <a:stretch/>
        </p:blipFill>
        <p:spPr>
          <a:xfrm>
            <a:off x="187037" y="1985718"/>
            <a:ext cx="5477510" cy="3994197"/>
          </a:xfrm>
          <a:prstGeom prst="rect">
            <a:avLst/>
          </a:prstGeom>
        </p:spPr>
      </p:pic>
    </p:spTree>
    <p:extLst>
      <p:ext uri="{BB962C8B-B14F-4D97-AF65-F5344CB8AC3E}">
        <p14:creationId xmlns:p14="http://schemas.microsoft.com/office/powerpoint/2010/main" val="4272867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5" name="Rectangle 74">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7" y="516"/>
            <a:ext cx="12191999"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73"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49" y="1010"/>
            <a:ext cx="4303423"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48BE79-90B1-AB84-E9C1-D028D440E1FF}"/>
              </a:ext>
            </a:extLst>
          </p:cNvPr>
          <p:cNvSpPr>
            <a:spLocks noGrp="1"/>
          </p:cNvSpPr>
          <p:nvPr>
            <p:ph type="title"/>
          </p:nvPr>
        </p:nvSpPr>
        <p:spPr>
          <a:xfrm>
            <a:off x="1017583" y="330646"/>
            <a:ext cx="10191192" cy="1011481"/>
          </a:xfrm>
        </p:spPr>
        <p:txBody>
          <a:bodyPr vert="horz" lIns="91440" tIns="45720" rIns="91440" bIns="45720" rtlCol="0" anchor="ctr">
            <a:normAutofit/>
          </a:bodyPr>
          <a:lstStyle/>
          <a:p>
            <a:pPr algn="ctr"/>
            <a:r>
              <a:rPr lang="en-US" sz="3600" dirty="0">
                <a:solidFill>
                  <a:srgbClr val="FFFFFF"/>
                </a:solidFill>
              </a:rPr>
              <a:t>The region with the longest shipping time is Central</a:t>
            </a:r>
          </a:p>
        </p:txBody>
      </p:sp>
      <p:pic>
        <p:nvPicPr>
          <p:cNvPr id="28" name="Content Placeholder 27" descr="A screenshot of a computer program&#10;&#10;AI-generated content may be incorrect.">
            <a:extLst>
              <a:ext uri="{FF2B5EF4-FFF2-40B4-BE49-F238E27FC236}">
                <a16:creationId xmlns:a16="http://schemas.microsoft.com/office/drawing/2014/main" id="{FE99D4E0-A744-FEC4-D663-3A5EA0A6A0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906083"/>
            <a:ext cx="9118491" cy="3373840"/>
          </a:xfrm>
          <a:prstGeom prst="rect">
            <a:avLst/>
          </a:prstGeom>
        </p:spPr>
      </p:pic>
      <p:pic>
        <p:nvPicPr>
          <p:cNvPr id="13" name="Content Placeholder 12" descr="A graph of different colored bars&#10;&#10;AI-generated content may be incorrect.">
            <a:extLst>
              <a:ext uri="{FF2B5EF4-FFF2-40B4-BE49-F238E27FC236}">
                <a16:creationId xmlns:a16="http://schemas.microsoft.com/office/drawing/2014/main" id="{93B6D30E-4656-9445-F309-50B2D282A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4394" y="3622500"/>
            <a:ext cx="5131087" cy="3040168"/>
          </a:xfrm>
          <a:prstGeom prst="rect">
            <a:avLst/>
          </a:prstGeom>
        </p:spPr>
      </p:pic>
    </p:spTree>
    <p:extLst>
      <p:ext uri="{BB962C8B-B14F-4D97-AF65-F5344CB8AC3E}">
        <p14:creationId xmlns:p14="http://schemas.microsoft.com/office/powerpoint/2010/main" val="39538736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1" name="Rectangle 40">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3">
            <a:extLst>
              <a:ext uri="{FF2B5EF4-FFF2-40B4-BE49-F238E27FC236}">
                <a16:creationId xmlns:a16="http://schemas.microsoft.com/office/drawing/2014/main" id="{86A07282-99D4-6E54-DF8D-7A199D083229}"/>
              </a:ext>
            </a:extLst>
          </p:cNvPr>
          <p:cNvSpPr>
            <a:spLocks noGrp="1" noChangeArrowheads="1"/>
          </p:cNvSpPr>
          <p:nvPr>
            <p:ph type="title"/>
          </p:nvPr>
        </p:nvSpPr>
        <p:spPr bwMode="auto">
          <a:xfrm>
            <a:off x="699714" y="353160"/>
            <a:ext cx="7091300" cy="89858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algn="l" fontAlgn="base">
              <a:lnSpc>
                <a:spcPct val="90000"/>
              </a:lnSpc>
              <a:spcAft>
                <a:spcPct val="0"/>
              </a:spcAft>
              <a:buClrTx/>
              <a:buSzTx/>
              <a:tabLst/>
            </a:pPr>
            <a:r>
              <a:rPr kumimoji="0" lang="en-US" altLang="en-US" sz="3100" b="0" i="0" u="none" strike="noStrike" cap="none" normalizeH="0" baseline="0">
                <a:ln>
                  <a:noFill/>
                </a:ln>
                <a:solidFill>
                  <a:srgbClr val="FFFFFF"/>
                </a:solidFill>
                <a:effectLst/>
              </a:rPr>
              <a:t>The state with the highest sales growth.</a:t>
            </a:r>
          </a:p>
        </p:txBody>
      </p:sp>
      <p:pic>
        <p:nvPicPr>
          <p:cNvPr id="6" name="Content Placeholder 5" descr="A screenshot of a computer program&#10;&#10;AI-generated content may be incorrect.">
            <a:extLst>
              <a:ext uri="{FF2B5EF4-FFF2-40B4-BE49-F238E27FC236}">
                <a16:creationId xmlns:a16="http://schemas.microsoft.com/office/drawing/2014/main" id="{CC5184ED-6EA5-860E-C231-760701C0A9A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7818" y="1928621"/>
            <a:ext cx="5639018" cy="4264361"/>
          </a:xfrm>
          <a:prstGeom prst="rect">
            <a:avLst/>
          </a:prstGeom>
        </p:spPr>
      </p:pic>
      <p:pic>
        <p:nvPicPr>
          <p:cNvPr id="8" name="Content Placeholder 7" descr="A graph of growing states&#10;&#10;AI-generated content may be incorrect.">
            <a:extLst>
              <a:ext uri="{FF2B5EF4-FFF2-40B4-BE49-F238E27FC236}">
                <a16:creationId xmlns:a16="http://schemas.microsoft.com/office/drawing/2014/main" id="{B8194291-B61B-E169-FB39-43AE711474B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96001" y="2119744"/>
            <a:ext cx="5380252" cy="4073237"/>
          </a:xfrm>
          <a:prstGeom prst="rect">
            <a:avLst/>
          </a:prstGeom>
        </p:spPr>
      </p:pic>
    </p:spTree>
    <p:extLst>
      <p:ext uri="{BB962C8B-B14F-4D97-AF65-F5344CB8AC3E}">
        <p14:creationId xmlns:p14="http://schemas.microsoft.com/office/powerpoint/2010/main" val="1495880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 y="0"/>
            <a:ext cx="12199031" cy="1576446"/>
            <a:chOff x="0" y="0"/>
            <a:chExt cx="12192002" cy="1576446"/>
          </a:xfrm>
        </p:grpSpPr>
        <p:sp>
          <p:nvSpPr>
            <p:cNvPr id="31" name="Rectangle 30">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1">
            <a:extLst>
              <a:ext uri="{FF2B5EF4-FFF2-40B4-BE49-F238E27FC236}">
                <a16:creationId xmlns:a16="http://schemas.microsoft.com/office/drawing/2014/main" id="{93A13741-A979-21B5-1A28-DB4B32072D22}"/>
              </a:ext>
            </a:extLst>
          </p:cNvPr>
          <p:cNvSpPr>
            <a:spLocks noGrp="1" noChangeArrowheads="1"/>
          </p:cNvSpPr>
          <p:nvPr>
            <p:ph type="title"/>
          </p:nvPr>
        </p:nvSpPr>
        <p:spPr bwMode="auto">
          <a:xfrm>
            <a:off x="1371614" y="319338"/>
            <a:ext cx="9477377" cy="103051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fontAlgn="base">
              <a:spcAft>
                <a:spcPct val="0"/>
              </a:spcAft>
              <a:buClrTx/>
              <a:buSzTx/>
              <a:tabLst/>
            </a:pPr>
            <a:r>
              <a:rPr kumimoji="0" lang="en-US" altLang="en-US" sz="4000" b="0" i="0" u="none" strike="noStrike" cap="none" normalizeH="0" baseline="0" dirty="0">
                <a:ln>
                  <a:noFill/>
                </a:ln>
                <a:solidFill>
                  <a:srgbClr val="FFFFFF"/>
                </a:solidFill>
                <a:effectLst/>
              </a:rPr>
              <a:t>The region with the highest sales growth.</a:t>
            </a:r>
          </a:p>
          <a:p>
            <a:pPr marL="0" marR="0" lvl="0" indent="0" fontAlgn="base">
              <a:spcAft>
                <a:spcPct val="0"/>
              </a:spcAft>
              <a:buClrTx/>
              <a:buSzTx/>
              <a:tabLst/>
            </a:pPr>
            <a:endParaRPr kumimoji="0" lang="en-US" altLang="en-US" sz="4000" b="0" i="0" u="none" strike="noStrike" cap="none" normalizeH="0" baseline="0" dirty="0">
              <a:ln>
                <a:noFill/>
              </a:ln>
              <a:solidFill>
                <a:srgbClr val="FFFFFF"/>
              </a:solidFill>
              <a:effectLst/>
            </a:endParaRPr>
          </a:p>
        </p:txBody>
      </p:sp>
      <p:pic>
        <p:nvPicPr>
          <p:cNvPr id="6" name="Content Placeholder 5" descr="A screenshot of a computer program&#10;&#10;AI-generated content may be incorrect.">
            <a:extLst>
              <a:ext uri="{FF2B5EF4-FFF2-40B4-BE49-F238E27FC236}">
                <a16:creationId xmlns:a16="http://schemas.microsoft.com/office/drawing/2014/main" id="{A9D3ADCC-6B49-6FA7-0D3C-648C531CDB6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285" y="1894781"/>
            <a:ext cx="5353811" cy="4177505"/>
          </a:xfrm>
          <a:prstGeom prst="rect">
            <a:avLst/>
          </a:prstGeom>
        </p:spPr>
      </p:pic>
      <p:pic>
        <p:nvPicPr>
          <p:cNvPr id="8" name="Content Placeholder 7" descr="A graph of a growing graph&#10;&#10;AI-generated content may be incorrect.">
            <a:extLst>
              <a:ext uri="{FF2B5EF4-FFF2-40B4-BE49-F238E27FC236}">
                <a16:creationId xmlns:a16="http://schemas.microsoft.com/office/drawing/2014/main" id="{CC90EBF6-95ED-1C36-FEF6-5381C41BC2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2380" y="2264562"/>
            <a:ext cx="6838189" cy="4274124"/>
          </a:xfrm>
          <a:prstGeom prst="rect">
            <a:avLst/>
          </a:prstGeom>
        </p:spPr>
      </p:pic>
    </p:spTree>
    <p:extLst>
      <p:ext uri="{BB962C8B-B14F-4D97-AF65-F5344CB8AC3E}">
        <p14:creationId xmlns:p14="http://schemas.microsoft.com/office/powerpoint/2010/main" val="11441273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F3A1A49-CA2C-8364-AAA4-15F7B0FE4953}"/>
              </a:ext>
            </a:extLst>
          </p:cNvPr>
          <p:cNvSpPr txBox="1"/>
          <p:nvPr/>
        </p:nvSpPr>
        <p:spPr>
          <a:xfrm>
            <a:off x="699713" y="248038"/>
            <a:ext cx="7063721" cy="1159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a:solidFill>
                  <a:srgbClr val="FFFFFF"/>
                </a:solidFill>
                <a:latin typeface="+mj-lt"/>
                <a:ea typeface="+mj-ea"/>
                <a:cs typeface="+mj-cs"/>
              </a:rPr>
              <a:t>Forecasting customer behavior</a:t>
            </a:r>
          </a:p>
          <a:p>
            <a:pPr>
              <a:lnSpc>
                <a:spcPct val="90000"/>
              </a:lnSpc>
              <a:spcBef>
                <a:spcPct val="0"/>
              </a:spcBef>
              <a:spcAft>
                <a:spcPts val="600"/>
              </a:spcAft>
            </a:pPr>
            <a:endParaRPr lang="en-US" sz="4000" kern="1200">
              <a:solidFill>
                <a:srgbClr val="FFFFFF"/>
              </a:solidFill>
              <a:latin typeface="+mj-lt"/>
              <a:ea typeface="+mj-ea"/>
              <a:cs typeface="+mj-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18" y="1655276"/>
            <a:ext cx="11928764" cy="5202724"/>
          </a:xfrm>
          <a:prstGeom prst="rect">
            <a:avLst/>
          </a:prstGeom>
        </p:spPr>
      </p:pic>
    </p:spTree>
    <p:extLst>
      <p:ext uri="{BB962C8B-B14F-4D97-AF65-F5344CB8AC3E}">
        <p14:creationId xmlns:p14="http://schemas.microsoft.com/office/powerpoint/2010/main" val="2122390575"/>
      </p:ext>
    </p:extLst>
  </p:cSld>
  <p:clrMapOvr>
    <a:masterClrMapping/>
  </p:clrMapOvr>
  <p:extLst>
    <p:ext uri="{6950BFC3-D8DA-4A85-94F7-54DA5524770B}">
      <p188:commentRel xmlns:p188="http://schemas.microsoft.com/office/powerpoint/2018/8/main" r:id="rId2"/>
    </p:ext>
  </p:extLs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799" y="457200"/>
            <a:ext cx="10566401" cy="5943600"/>
          </a:xfrm>
          <a:prstGeom prst="rect">
            <a:avLst/>
          </a:prstGeom>
        </p:spPr>
      </p:pic>
    </p:spTree>
    <p:extLst>
      <p:ext uri="{BB962C8B-B14F-4D97-AF65-F5344CB8AC3E}">
        <p14:creationId xmlns:p14="http://schemas.microsoft.com/office/powerpoint/2010/main" val="24645432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3904" y="1672"/>
            <a:ext cx="8388096" cy="6856327"/>
          </a:xfrm>
          <a:prstGeom prst="rect">
            <a:avLst/>
          </a:prstGeom>
        </p:spPr>
      </p:pic>
      <p:sp>
        <p:nvSpPr>
          <p:cNvPr id="3" name="Rectangle 2">
            <a:extLst>
              <a:ext uri="{FF2B5EF4-FFF2-40B4-BE49-F238E27FC236}">
                <a16:creationId xmlns:a16="http://schemas.microsoft.com/office/drawing/2014/main" id="{0ACB65AA-D175-D240-7D92-49116DC2E9E8}"/>
              </a:ext>
            </a:extLst>
          </p:cNvPr>
          <p:cNvSpPr/>
          <p:nvPr/>
        </p:nvSpPr>
        <p:spPr>
          <a:xfrm>
            <a:off x="0" y="0"/>
            <a:ext cx="3721608" cy="685800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178D5AB-3083-21ED-09F5-C1F8C0B6A729}"/>
              </a:ext>
            </a:extLst>
          </p:cNvPr>
          <p:cNvSpPr txBox="1"/>
          <p:nvPr/>
        </p:nvSpPr>
        <p:spPr>
          <a:xfrm>
            <a:off x="557784" y="1901952"/>
            <a:ext cx="2560320" cy="1754326"/>
          </a:xfrm>
          <a:prstGeom prst="rect">
            <a:avLst/>
          </a:prstGeom>
          <a:noFill/>
        </p:spPr>
        <p:txBody>
          <a:bodyPr wrap="square" rtlCol="0">
            <a:spAutoFit/>
          </a:bodyPr>
          <a:lstStyle/>
          <a:p>
            <a:pPr algn="ctr"/>
            <a:r>
              <a:rPr lang="en-US" sz="3600" b="1" dirty="0"/>
              <a:t>Sales per section</a:t>
            </a:r>
          </a:p>
          <a:p>
            <a:pPr algn="ctr"/>
            <a:endParaRPr lang="en-US" sz="3600" b="1" dirty="0"/>
          </a:p>
        </p:txBody>
      </p:sp>
    </p:spTree>
    <p:extLst>
      <p:ext uri="{BB962C8B-B14F-4D97-AF65-F5344CB8AC3E}">
        <p14:creationId xmlns:p14="http://schemas.microsoft.com/office/powerpoint/2010/main" val="241631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573AC5F-D7A1-1440-F59B-FBC52E01D6ED}"/>
              </a:ext>
            </a:extLst>
          </p:cNvPr>
          <p:cNvSpPr>
            <a:spLocks noGrp="1"/>
          </p:cNvSpPr>
          <p:nvPr>
            <p:ph type="title"/>
          </p:nvPr>
        </p:nvSpPr>
        <p:spPr>
          <a:xfrm>
            <a:off x="1137036" y="548640"/>
            <a:ext cx="9543405" cy="1188720"/>
          </a:xfrm>
        </p:spPr>
        <p:txBody>
          <a:bodyPr>
            <a:normAutofit fontScale="90000"/>
          </a:bodyPr>
          <a:lstStyle/>
          <a:p>
            <a:pPr algn="ctr"/>
            <a:r>
              <a:rPr lang="en-US" sz="2800" b="1" dirty="0"/>
              <a:t>Basic Sales Statistics</a:t>
            </a:r>
            <a:br>
              <a:rPr lang="en-US" sz="2800" dirty="0"/>
            </a:br>
            <a:endParaRPr lang="en-US" sz="6000" dirty="0">
              <a:solidFill>
                <a:schemeClr val="tx1">
                  <a:lumMod val="85000"/>
                  <a:lumOff val="15000"/>
                </a:schemeClr>
              </a:solidFill>
            </a:endParaRPr>
          </a:p>
        </p:txBody>
      </p:sp>
      <p:pic>
        <p:nvPicPr>
          <p:cNvPr id="5" name="Content Placeholder 4" descr="A screenshot of a computer">
            <a:extLst>
              <a:ext uri="{FF2B5EF4-FFF2-40B4-BE49-F238E27FC236}">
                <a16:creationId xmlns:a16="http://schemas.microsoft.com/office/drawing/2014/main" id="{1EED2E0A-14BF-9250-79DE-AB10A699F0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7623" y="1600200"/>
            <a:ext cx="9516753" cy="4525963"/>
          </a:xfrm>
        </p:spPr>
      </p:pic>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7"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95482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799" y="457200"/>
            <a:ext cx="10566401" cy="5943600"/>
          </a:xfrm>
          <a:prstGeom prst="rect">
            <a:avLst/>
          </a:prstGeom>
        </p:spPr>
      </p:pic>
    </p:spTree>
    <p:extLst>
      <p:ext uri="{BB962C8B-B14F-4D97-AF65-F5344CB8AC3E}">
        <p14:creationId xmlns:p14="http://schemas.microsoft.com/office/powerpoint/2010/main" val="17628944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3128" y="1672"/>
            <a:ext cx="7738872" cy="6856327"/>
          </a:xfrm>
          <a:prstGeom prst="rect">
            <a:avLst/>
          </a:prstGeom>
        </p:spPr>
      </p:pic>
      <p:sp>
        <p:nvSpPr>
          <p:cNvPr id="3" name="Rectangle 2">
            <a:extLst>
              <a:ext uri="{FF2B5EF4-FFF2-40B4-BE49-F238E27FC236}">
                <a16:creationId xmlns:a16="http://schemas.microsoft.com/office/drawing/2014/main" id="{9BCBCB81-A34B-53ED-6352-2D979154CEEB}"/>
              </a:ext>
            </a:extLst>
          </p:cNvPr>
          <p:cNvSpPr/>
          <p:nvPr/>
        </p:nvSpPr>
        <p:spPr>
          <a:xfrm>
            <a:off x="-91440" y="0"/>
            <a:ext cx="4343400" cy="6856327"/>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A5DD541-9045-43FE-5724-EFD505ADC240}"/>
              </a:ext>
            </a:extLst>
          </p:cNvPr>
          <p:cNvSpPr txBox="1"/>
          <p:nvPr/>
        </p:nvSpPr>
        <p:spPr>
          <a:xfrm>
            <a:off x="786384" y="2356259"/>
            <a:ext cx="2359152" cy="1384995"/>
          </a:xfrm>
          <a:prstGeom prst="rect">
            <a:avLst/>
          </a:prstGeom>
          <a:noFill/>
        </p:spPr>
        <p:txBody>
          <a:bodyPr wrap="square" rtlCol="0">
            <a:spAutoFit/>
          </a:bodyPr>
          <a:lstStyle/>
          <a:p>
            <a:pPr algn="ctr"/>
            <a:r>
              <a:rPr lang="en-US" sz="2800" b="1" dirty="0"/>
              <a:t>Sales trend across the month</a:t>
            </a:r>
          </a:p>
        </p:txBody>
      </p:sp>
    </p:spTree>
    <p:extLst>
      <p:ext uri="{BB962C8B-B14F-4D97-AF65-F5344CB8AC3E}">
        <p14:creationId xmlns:p14="http://schemas.microsoft.com/office/powerpoint/2010/main" val="30050451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799" y="457200"/>
            <a:ext cx="10566401" cy="5943600"/>
          </a:xfrm>
          <a:prstGeom prst="rect">
            <a:avLst/>
          </a:prstGeom>
        </p:spPr>
      </p:pic>
    </p:spTree>
    <p:extLst>
      <p:ext uri="{BB962C8B-B14F-4D97-AF65-F5344CB8AC3E}">
        <p14:creationId xmlns:p14="http://schemas.microsoft.com/office/powerpoint/2010/main" val="9328102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2" name="Rectangle 31">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291D7B-74FA-486B-437F-CE34EF7C0737}"/>
              </a:ext>
            </a:extLst>
          </p:cNvPr>
          <p:cNvSpPr>
            <a:spLocks noGrp="1"/>
          </p:cNvSpPr>
          <p:nvPr>
            <p:ph type="title"/>
          </p:nvPr>
        </p:nvSpPr>
        <p:spPr>
          <a:xfrm>
            <a:off x="699714" y="353160"/>
            <a:ext cx="7091300" cy="898581"/>
          </a:xfrm>
        </p:spPr>
        <p:txBody>
          <a:bodyPr vert="horz" lIns="91440" tIns="45720" rIns="91440" bIns="45720" rtlCol="0" anchor="ctr">
            <a:normAutofit/>
          </a:bodyPr>
          <a:lstStyle/>
          <a:p>
            <a:pPr algn="l">
              <a:lnSpc>
                <a:spcPct val="90000"/>
              </a:lnSpc>
            </a:pPr>
            <a:r>
              <a:rPr lang="en-US" sz="4000">
                <a:solidFill>
                  <a:srgbClr val="FFFFFF"/>
                </a:solidFill>
              </a:rPr>
              <a:t>Impact of expansion on sales </a:t>
            </a:r>
          </a:p>
        </p:txBody>
      </p:sp>
      <p:pic>
        <p:nvPicPr>
          <p:cNvPr id="10" name="Content Placeholder 9">
            <a:extLst>
              <a:ext uri="{FF2B5EF4-FFF2-40B4-BE49-F238E27FC236}">
                <a16:creationId xmlns:a16="http://schemas.microsoft.com/office/drawing/2014/main" id="{D0193099-CF8B-A778-4AEA-CBE9CF5BD05F}"/>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15748" y="2762781"/>
            <a:ext cx="5131088" cy="2834926"/>
          </a:xfrm>
          <a:prstGeom prst="rect">
            <a:avLst/>
          </a:prstGeom>
        </p:spPr>
      </p:pic>
      <p:pic>
        <p:nvPicPr>
          <p:cNvPr id="12" name="Content Placeholder 11">
            <a:extLst>
              <a:ext uri="{FF2B5EF4-FFF2-40B4-BE49-F238E27FC236}">
                <a16:creationId xmlns:a16="http://schemas.microsoft.com/office/drawing/2014/main" id="{89A77D91-2B82-64BC-4D2B-EBE6AE510BAE}"/>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345165" y="2523472"/>
            <a:ext cx="5131087" cy="3386517"/>
          </a:xfrm>
          <a:prstGeom prst="rect">
            <a:avLst/>
          </a:prstGeom>
        </p:spPr>
      </p:pic>
    </p:spTree>
    <p:extLst>
      <p:ext uri="{BB962C8B-B14F-4D97-AF65-F5344CB8AC3E}">
        <p14:creationId xmlns:p14="http://schemas.microsoft.com/office/powerpoint/2010/main" val="1384587013"/>
      </p:ext>
    </p:extLst>
  </p:cSld>
  <p:clrMapOvr>
    <a:masterClrMapping/>
  </p:clrMapOvr>
  <p:extLst>
    <p:ext uri="{6950BFC3-D8DA-4A85-94F7-54DA5524770B}">
      <p188:commentRel xmlns:p188="http://schemas.microsoft.com/office/powerpoint/2018/8/main" r:id="rId2"/>
    </p:ext>
  </p:extLs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2" name="Rectangle 31">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1CD5B0-35DF-0777-618F-5D00EF843497}"/>
              </a:ext>
            </a:extLst>
          </p:cNvPr>
          <p:cNvSpPr>
            <a:spLocks noGrp="1"/>
          </p:cNvSpPr>
          <p:nvPr>
            <p:ph type="title"/>
          </p:nvPr>
        </p:nvSpPr>
        <p:spPr>
          <a:xfrm>
            <a:off x="699714" y="353160"/>
            <a:ext cx="7091300" cy="898581"/>
          </a:xfrm>
        </p:spPr>
        <p:txBody>
          <a:bodyPr vert="horz" lIns="91440" tIns="45720" rIns="91440" bIns="45720" rtlCol="0" anchor="ctr">
            <a:normAutofit/>
          </a:bodyPr>
          <a:lstStyle/>
          <a:p>
            <a:pPr algn="l">
              <a:lnSpc>
                <a:spcPct val="90000"/>
              </a:lnSpc>
            </a:pPr>
            <a:r>
              <a:rPr lang="en-US" sz="4000">
                <a:solidFill>
                  <a:srgbClr val="FFFFFF"/>
                </a:solidFill>
              </a:rPr>
              <a:t>Top 15 Cities by Sales </a:t>
            </a:r>
          </a:p>
        </p:txBody>
      </p:sp>
      <p:pic>
        <p:nvPicPr>
          <p:cNvPr id="12" name="Content Placeholder 11">
            <a:extLst>
              <a:ext uri="{FF2B5EF4-FFF2-40B4-BE49-F238E27FC236}">
                <a16:creationId xmlns:a16="http://schemas.microsoft.com/office/drawing/2014/main" id="{B2A5B202-6CF2-E61F-1AFF-32F7E2E87DE2}"/>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15748" y="3365684"/>
            <a:ext cx="5131088" cy="1629120"/>
          </a:xfrm>
          <a:prstGeom prst="rect">
            <a:avLst/>
          </a:prstGeom>
        </p:spPr>
      </p:pic>
      <p:pic>
        <p:nvPicPr>
          <p:cNvPr id="8" name="Content Placeholder 7">
            <a:extLst>
              <a:ext uri="{FF2B5EF4-FFF2-40B4-BE49-F238E27FC236}">
                <a16:creationId xmlns:a16="http://schemas.microsoft.com/office/drawing/2014/main" id="{616EEEAC-00FF-5D1C-436E-40CCD63C0A9C}"/>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345165" y="2908303"/>
            <a:ext cx="5131087" cy="2616854"/>
          </a:xfrm>
          <a:prstGeom prst="rect">
            <a:avLst/>
          </a:prstGeom>
        </p:spPr>
      </p:pic>
    </p:spTree>
    <p:extLst>
      <p:ext uri="{BB962C8B-B14F-4D97-AF65-F5344CB8AC3E}">
        <p14:creationId xmlns:p14="http://schemas.microsoft.com/office/powerpoint/2010/main" val="38732894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2" name="Rectangle 31">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3B8303-330D-02A7-6851-DB7410FDD6C1}"/>
              </a:ext>
            </a:extLst>
          </p:cNvPr>
          <p:cNvSpPr>
            <a:spLocks noGrp="1"/>
          </p:cNvSpPr>
          <p:nvPr>
            <p:ph type="title"/>
          </p:nvPr>
        </p:nvSpPr>
        <p:spPr>
          <a:xfrm>
            <a:off x="699714" y="353160"/>
            <a:ext cx="7091300" cy="898581"/>
          </a:xfrm>
        </p:spPr>
        <p:txBody>
          <a:bodyPr vert="horz" lIns="91440" tIns="45720" rIns="91440" bIns="45720" rtlCol="0" anchor="ctr">
            <a:normAutofit/>
          </a:bodyPr>
          <a:lstStyle/>
          <a:p>
            <a:pPr algn="l">
              <a:lnSpc>
                <a:spcPct val="90000"/>
              </a:lnSpc>
            </a:pPr>
            <a:r>
              <a:rPr lang="en-US" sz="4000" b="0">
                <a:solidFill>
                  <a:srgbClr val="FFFFFF"/>
                </a:solidFill>
                <a:effectLst/>
              </a:rPr>
              <a:t>Price Elasticity of Demand</a:t>
            </a:r>
            <a:endParaRPr lang="en-US" sz="4000">
              <a:solidFill>
                <a:srgbClr val="FFFFFF"/>
              </a:solidFill>
            </a:endParaRPr>
          </a:p>
        </p:txBody>
      </p:sp>
      <p:pic>
        <p:nvPicPr>
          <p:cNvPr id="10" name="Content Placeholder 9">
            <a:extLst>
              <a:ext uri="{FF2B5EF4-FFF2-40B4-BE49-F238E27FC236}">
                <a16:creationId xmlns:a16="http://schemas.microsoft.com/office/drawing/2014/main" id="{3EF7435D-40EB-CBBF-8E8E-45EA819294C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15748" y="2692229"/>
            <a:ext cx="5131088" cy="2976030"/>
          </a:xfrm>
          <a:prstGeom prst="rect">
            <a:avLst/>
          </a:prstGeom>
        </p:spPr>
      </p:pic>
      <p:pic>
        <p:nvPicPr>
          <p:cNvPr id="12" name="Content Placeholder 11">
            <a:extLst>
              <a:ext uri="{FF2B5EF4-FFF2-40B4-BE49-F238E27FC236}">
                <a16:creationId xmlns:a16="http://schemas.microsoft.com/office/drawing/2014/main" id="{74ED35C6-CC08-E7BB-970D-D11AD255F05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45165" y="2677405"/>
            <a:ext cx="5131087" cy="3078651"/>
          </a:xfrm>
          <a:prstGeom prst="rect">
            <a:avLst/>
          </a:prstGeom>
        </p:spPr>
      </p:pic>
    </p:spTree>
    <p:extLst>
      <p:ext uri="{BB962C8B-B14F-4D97-AF65-F5344CB8AC3E}">
        <p14:creationId xmlns:p14="http://schemas.microsoft.com/office/powerpoint/2010/main" val="4875184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E73B07F-2113-6C7F-6376-7A08948B39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028" y="457200"/>
            <a:ext cx="10955943" cy="5943600"/>
          </a:xfrm>
          <a:prstGeom prst="rect">
            <a:avLst/>
          </a:prstGeom>
        </p:spPr>
      </p:pic>
    </p:spTree>
    <p:extLst>
      <p:ext uri="{BB962C8B-B14F-4D97-AF65-F5344CB8AC3E}">
        <p14:creationId xmlns:p14="http://schemas.microsoft.com/office/powerpoint/2010/main" val="2207914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56" name="Rectangle 55">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5A49B824-8C3F-44D7-E0DE-3B54EB6E4916}"/>
              </a:ext>
            </a:extLst>
          </p:cNvPr>
          <p:cNvPicPr>
            <a:picLocks noChangeAspect="1"/>
          </p:cNvPicPr>
          <p:nvPr/>
        </p:nvPicPr>
        <p:blipFill>
          <a:blip r:embed="rId2">
            <a:extLst>
              <a:ext uri="{28A0092B-C50C-407E-A947-70E740481C1C}">
                <a14:useLocalDpi xmlns:a14="http://schemas.microsoft.com/office/drawing/2010/main" val="0"/>
              </a:ext>
            </a:extLst>
          </a:blip>
          <a:srcRect r="14533" b="1"/>
          <a:stretch/>
        </p:blipFill>
        <p:spPr>
          <a:xfrm>
            <a:off x="131148" y="2074130"/>
            <a:ext cx="5448770" cy="3900643"/>
          </a:xfrm>
          <a:prstGeom prst="rect">
            <a:avLst/>
          </a:prstGeom>
        </p:spPr>
      </p:pic>
      <p:pic>
        <p:nvPicPr>
          <p:cNvPr id="5" name="Picture 4">
            <a:extLst>
              <a:ext uri="{FF2B5EF4-FFF2-40B4-BE49-F238E27FC236}">
                <a16:creationId xmlns:a16="http://schemas.microsoft.com/office/drawing/2014/main" id="{F1C80AF8-CED1-6591-FC88-DD6DEDF8B6EA}"/>
              </a:ext>
            </a:extLst>
          </p:cNvPr>
          <p:cNvPicPr>
            <a:picLocks noChangeAspect="1"/>
          </p:cNvPicPr>
          <p:nvPr/>
        </p:nvPicPr>
        <p:blipFill>
          <a:blip r:embed="rId3">
            <a:extLst>
              <a:ext uri="{28A0092B-C50C-407E-A947-70E740481C1C}">
                <a14:useLocalDpi xmlns:a14="http://schemas.microsoft.com/office/drawing/2010/main" val="0"/>
              </a:ext>
            </a:extLst>
          </a:blip>
          <a:srcRect l="2206" r="29799" b="-1"/>
          <a:stretch/>
        </p:blipFill>
        <p:spPr>
          <a:xfrm>
            <a:off x="6016336" y="2074130"/>
            <a:ext cx="5309755" cy="3900643"/>
          </a:xfrm>
          <a:prstGeom prst="rect">
            <a:avLst/>
          </a:prstGeom>
        </p:spPr>
      </p:pic>
      <p:sp>
        <p:nvSpPr>
          <p:cNvPr id="11" name="TextBox 10">
            <a:extLst>
              <a:ext uri="{FF2B5EF4-FFF2-40B4-BE49-F238E27FC236}">
                <a16:creationId xmlns:a16="http://schemas.microsoft.com/office/drawing/2014/main" id="{509675AD-7FED-5E8A-04CF-5F6823EEF948}"/>
              </a:ext>
            </a:extLst>
          </p:cNvPr>
          <p:cNvSpPr txBox="1"/>
          <p:nvPr/>
        </p:nvSpPr>
        <p:spPr>
          <a:xfrm>
            <a:off x="301334" y="580814"/>
            <a:ext cx="9496427" cy="138526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1" dirty="0"/>
              <a:t>The impact of promotional campaigns on sales </a:t>
            </a:r>
          </a:p>
        </p:txBody>
      </p:sp>
    </p:spTree>
    <p:extLst>
      <p:ext uri="{BB962C8B-B14F-4D97-AF65-F5344CB8AC3E}">
        <p14:creationId xmlns:p14="http://schemas.microsoft.com/office/powerpoint/2010/main" val="10932205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69355C1-CEED-2868-2652-4738CB133C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553215"/>
            <a:ext cx="11277600" cy="5751577"/>
          </a:xfrm>
          <a:prstGeom prst="rect">
            <a:avLst/>
          </a:prstGeom>
        </p:spPr>
      </p:pic>
    </p:spTree>
    <p:extLst>
      <p:ext uri="{BB962C8B-B14F-4D97-AF65-F5344CB8AC3E}">
        <p14:creationId xmlns:p14="http://schemas.microsoft.com/office/powerpoint/2010/main" val="12068931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gital financial graph">
            <a:extLst>
              <a:ext uri="{FF2B5EF4-FFF2-40B4-BE49-F238E27FC236}">
                <a16:creationId xmlns:a16="http://schemas.microsoft.com/office/drawing/2014/main" id="{21D21DB4-87B2-7814-5DFB-9EDEE3E3BF6E}"/>
              </a:ext>
            </a:extLst>
          </p:cNvPr>
          <p:cNvPicPr>
            <a:picLocks noChangeAspect="1"/>
          </p:cNvPicPr>
          <p:nvPr/>
        </p:nvPicPr>
        <p:blipFill>
          <a:blip r:embed="rId2">
            <a:alphaModFix amt="50000"/>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BBDFA797-9CC0-F31D-027D-AAF989BD09DA}"/>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nSpc>
                <a:spcPct val="90000"/>
              </a:lnSpc>
            </a:pPr>
            <a:r>
              <a:rPr lang="en-US" sz="6000">
                <a:solidFill>
                  <a:srgbClr val="FFFFFF"/>
                </a:solidFill>
              </a:rPr>
              <a:t>Tableau Visualization Dashboard</a:t>
            </a:r>
          </a:p>
        </p:txBody>
      </p:sp>
    </p:spTree>
    <p:extLst>
      <p:ext uri="{BB962C8B-B14F-4D97-AF65-F5344CB8AC3E}">
        <p14:creationId xmlns:p14="http://schemas.microsoft.com/office/powerpoint/2010/main" val="48457921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AA5CF486-D9E5-4A66-898A-F3D62B81B1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7" y="-5"/>
            <a:ext cx="12193149" cy="2200064"/>
          </a:xfrm>
          <a:custGeom>
            <a:avLst/>
            <a:gdLst>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50277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522499 w 12192001"/>
              <a:gd name="connsiteY26" fmla="*/ 1207528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37318 w 12192001"/>
              <a:gd name="connsiteY70" fmla="*/ 1920435 h 2344739"/>
              <a:gd name="connsiteX71" fmla="*/ 9113812 w 12192001"/>
              <a:gd name="connsiteY71" fmla="*/ 1919069 h 2344739"/>
              <a:gd name="connsiteX72" fmla="*/ 9053453 w 12192001"/>
              <a:gd name="connsiteY72" fmla="*/ 1910755 h 2344739"/>
              <a:gd name="connsiteX73" fmla="*/ 9005486 w 12192001"/>
              <a:gd name="connsiteY73" fmla="*/ 1914040 h 2344739"/>
              <a:gd name="connsiteX74" fmla="*/ 9005201 w 12192001"/>
              <a:gd name="connsiteY74" fmla="*/ 1913800 h 2344739"/>
              <a:gd name="connsiteX75" fmla="*/ 8996232 w 12192001"/>
              <a:gd name="connsiteY75" fmla="*/ 1915011 h 2344739"/>
              <a:gd name="connsiteX76" fmla="*/ 8990394 w 12192001"/>
              <a:gd name="connsiteY76" fmla="*/ 1917072 h 2344739"/>
              <a:gd name="connsiteX77" fmla="*/ 8974337 w 12192001"/>
              <a:gd name="connsiteY77" fmla="*/ 1920298 h 2344739"/>
              <a:gd name="connsiteX78" fmla="*/ 8968011 w 12192001"/>
              <a:gd name="connsiteY78" fmla="*/ 1919598 h 2344739"/>
              <a:gd name="connsiteX79" fmla="*/ 8963048 w 12192001"/>
              <a:gd name="connsiteY79" fmla="*/ 1917373 h 2344739"/>
              <a:gd name="connsiteX80" fmla="*/ 8928988 w 12192001"/>
              <a:gd name="connsiteY80" fmla="*/ 1914185 h 2344739"/>
              <a:gd name="connsiteX81" fmla="*/ 8752444 w 12192001"/>
              <a:gd name="connsiteY81" fmla="*/ 1933417 h 2344739"/>
              <a:gd name="connsiteX82" fmla="*/ 8707847 w 12192001"/>
              <a:gd name="connsiteY82" fmla="*/ 1935518 h 2344739"/>
              <a:gd name="connsiteX83" fmla="*/ 8596071 w 12192001"/>
              <a:gd name="connsiteY83" fmla="*/ 1944090 h 2344739"/>
              <a:gd name="connsiteX84" fmla="*/ 8525230 w 12192001"/>
              <a:gd name="connsiteY84" fmla="*/ 1929248 h 2344739"/>
              <a:gd name="connsiteX85" fmla="*/ 8510983 w 12192001"/>
              <a:gd name="connsiteY85" fmla="*/ 1935163 h 2344739"/>
              <a:gd name="connsiteX86" fmla="*/ 8506167 w 12192001"/>
              <a:gd name="connsiteY86" fmla="*/ 1938164 h 2344739"/>
              <a:gd name="connsiteX87" fmla="*/ 8497968 w 12192001"/>
              <a:gd name="connsiteY87" fmla="*/ 1940902 h 2344739"/>
              <a:gd name="connsiteX88" fmla="*/ 8497594 w 12192001"/>
              <a:gd name="connsiteY88" fmla="*/ 1940723 h 2344739"/>
              <a:gd name="connsiteX89" fmla="*/ 8490249 w 12192001"/>
              <a:gd name="connsiteY89" fmla="*/ 1943773 h 2344739"/>
              <a:gd name="connsiteX90" fmla="*/ 8367182 w 12192001"/>
              <a:gd name="connsiteY90" fmla="*/ 1957815 h 2344739"/>
              <a:gd name="connsiteX91" fmla="*/ 8353799 w 12192001"/>
              <a:gd name="connsiteY91" fmla="*/ 1958009 h 2344739"/>
              <a:gd name="connsiteX92" fmla="*/ 8352373 w 12192001"/>
              <a:gd name="connsiteY92" fmla="*/ 1957169 h 2344739"/>
              <a:gd name="connsiteX93" fmla="*/ 8320104 w 12192001"/>
              <a:gd name="connsiteY93" fmla="*/ 1974587 h 2344739"/>
              <a:gd name="connsiteX94" fmla="*/ 8314433 w 12192001"/>
              <a:gd name="connsiteY94" fmla="*/ 1974913 h 2344739"/>
              <a:gd name="connsiteX95" fmla="*/ 8295174 w 12192001"/>
              <a:gd name="connsiteY95" fmla="*/ 1988808 h 2344739"/>
              <a:gd name="connsiteX96" fmla="*/ 8284276 w 12192001"/>
              <a:gd name="connsiteY96" fmla="*/ 1994631 h 2344739"/>
              <a:gd name="connsiteX97" fmla="*/ 8283150 w 12192001"/>
              <a:gd name="connsiteY97" fmla="*/ 1999074 h 2344739"/>
              <a:gd name="connsiteX98" fmla="*/ 8266076 w 12192001"/>
              <a:gd name="connsiteY98" fmla="*/ 2006249 h 2344739"/>
              <a:gd name="connsiteX99" fmla="*/ 8263377 w 12192001"/>
              <a:gd name="connsiteY99" fmla="*/ 2006019 h 2344739"/>
              <a:gd name="connsiteX100" fmla="*/ 8252033 w 12192001"/>
              <a:gd name="connsiteY100" fmla="*/ 2015862 h 2344739"/>
              <a:gd name="connsiteX101" fmla="*/ 8245834 w 12192001"/>
              <a:gd name="connsiteY101" fmla="*/ 2028854 h 2344739"/>
              <a:gd name="connsiteX102" fmla="*/ 8090272 w 12192001"/>
              <a:gd name="connsiteY102" fmla="*/ 2075015 h 2344739"/>
              <a:gd name="connsiteX103" fmla="*/ 7905407 w 12192001"/>
              <a:gd name="connsiteY103" fmla="*/ 2116988 h 2344739"/>
              <a:gd name="connsiteX104" fmla="*/ 7718745 w 12192001"/>
              <a:gd name="connsiteY104" fmla="*/ 2142703 h 2344739"/>
              <a:gd name="connsiteX105" fmla="*/ 7614347 w 12192001"/>
              <a:gd name="connsiteY105" fmla="*/ 2139232 h 2344739"/>
              <a:gd name="connsiteX106" fmla="*/ 7527543 w 12192001"/>
              <a:gd name="connsiteY106" fmla="*/ 2145060 h 2344739"/>
              <a:gd name="connsiteX107" fmla="*/ 7519571 w 12192001"/>
              <a:gd name="connsiteY107" fmla="*/ 2147613 h 2344739"/>
              <a:gd name="connsiteX108" fmla="*/ 7507411 w 12192001"/>
              <a:gd name="connsiteY108" fmla="*/ 2148948 h 2344739"/>
              <a:gd name="connsiteX109" fmla="*/ 7507040 w 12192001"/>
              <a:gd name="connsiteY109" fmla="*/ 2148621 h 2344739"/>
              <a:gd name="connsiteX110" fmla="*/ 7495795 w 12192001"/>
              <a:gd name="connsiteY110" fmla="*/ 2150573 h 2344739"/>
              <a:gd name="connsiteX111" fmla="*/ 7405391 w 12192001"/>
              <a:gd name="connsiteY111" fmla="*/ 2142468 h 2344739"/>
              <a:gd name="connsiteX112" fmla="*/ 7312180 w 12192001"/>
              <a:gd name="connsiteY112" fmla="*/ 2132873 h 2344739"/>
              <a:gd name="connsiteX113" fmla="*/ 7310853 w 12192001"/>
              <a:gd name="connsiteY113" fmla="*/ 2131431 h 2344739"/>
              <a:gd name="connsiteX114" fmla="*/ 7218559 w 12192001"/>
              <a:gd name="connsiteY114" fmla="*/ 2156680 h 2344739"/>
              <a:gd name="connsiteX115" fmla="*/ 7201101 w 12192001"/>
              <a:gd name="connsiteY115" fmla="*/ 2161230 h 2344739"/>
              <a:gd name="connsiteX116" fmla="*/ 7197004 w 12192001"/>
              <a:gd name="connsiteY116" fmla="*/ 2166588 h 2344739"/>
              <a:gd name="connsiteX117" fmla="*/ 7170808 w 12192001"/>
              <a:gd name="connsiteY117" fmla="*/ 2171236 h 2344739"/>
              <a:gd name="connsiteX118" fmla="*/ 7096988 w 12192001"/>
              <a:gd name="connsiteY118" fmla="*/ 2183464 h 2344739"/>
              <a:gd name="connsiteX119" fmla="*/ 7018496 w 12192001"/>
              <a:gd name="connsiteY119" fmla="*/ 2183090 h 2344739"/>
              <a:gd name="connsiteX120" fmla="*/ 6904146 w 12192001"/>
              <a:gd name="connsiteY120" fmla="*/ 2212596 h 2344739"/>
              <a:gd name="connsiteX121" fmla="*/ 6708222 w 12192001"/>
              <a:gd name="connsiteY121" fmla="*/ 2240551 h 2344739"/>
              <a:gd name="connsiteX122" fmla="*/ 6549454 w 12192001"/>
              <a:gd name="connsiteY122" fmla="*/ 2269327 h 2344739"/>
              <a:gd name="connsiteX123" fmla="*/ 6317560 w 12192001"/>
              <a:gd name="connsiteY123" fmla="*/ 2316127 h 2344739"/>
              <a:gd name="connsiteX124" fmla="*/ 6168674 w 12192001"/>
              <a:gd name="connsiteY124" fmla="*/ 2318214 h 2344739"/>
              <a:gd name="connsiteX125" fmla="*/ 6073848 w 12192001"/>
              <a:gd name="connsiteY125" fmla="*/ 2338676 h 2344739"/>
              <a:gd name="connsiteX126" fmla="*/ 6068529 w 12192001"/>
              <a:gd name="connsiteY126" fmla="*/ 2337139 h 2344739"/>
              <a:gd name="connsiteX127" fmla="*/ 6048638 w 12192001"/>
              <a:gd name="connsiteY127" fmla="*/ 2337822 h 2344739"/>
              <a:gd name="connsiteX128" fmla="*/ 6041285 w 12192001"/>
              <a:gd name="connsiteY128" fmla="*/ 2329473 h 2344739"/>
              <a:gd name="connsiteX129" fmla="*/ 6010090 w 12192001"/>
              <a:gd name="connsiteY129" fmla="*/ 2324380 h 2344739"/>
              <a:gd name="connsiteX130" fmla="*/ 5957375 w 12192001"/>
              <a:gd name="connsiteY130" fmla="*/ 2328024 h 2344739"/>
              <a:gd name="connsiteX131" fmla="*/ 5758919 w 12192001"/>
              <a:gd name="connsiteY131" fmla="*/ 2343716 h 2344739"/>
              <a:gd name="connsiteX132" fmla="*/ 5626960 w 12192001"/>
              <a:gd name="connsiteY132" fmla="*/ 2344739 h 2344739"/>
              <a:gd name="connsiteX133" fmla="*/ 5470906 w 12192001"/>
              <a:gd name="connsiteY133" fmla="*/ 2330719 h 2344739"/>
              <a:gd name="connsiteX134" fmla="*/ 5432761 w 12192001"/>
              <a:gd name="connsiteY134" fmla="*/ 2319466 h 2344739"/>
              <a:gd name="connsiteX135" fmla="*/ 5381669 w 12192001"/>
              <a:gd name="connsiteY135" fmla="*/ 2301764 h 2344739"/>
              <a:gd name="connsiteX136" fmla="*/ 5261764 w 12192001"/>
              <a:gd name="connsiteY136" fmla="*/ 2281347 h 2344739"/>
              <a:gd name="connsiteX137" fmla="*/ 5222961 w 12192001"/>
              <a:gd name="connsiteY137" fmla="*/ 2270223 h 2344739"/>
              <a:gd name="connsiteX138" fmla="*/ 5174660 w 12192001"/>
              <a:gd name="connsiteY138" fmla="*/ 2267233 h 2344739"/>
              <a:gd name="connsiteX139" fmla="*/ 5156554 w 12192001"/>
              <a:gd name="connsiteY139" fmla="*/ 2260010 h 2344739"/>
              <a:gd name="connsiteX140" fmla="*/ 5142599 w 12192001"/>
              <a:gd name="connsiteY140" fmla="*/ 2256610 h 2344739"/>
              <a:gd name="connsiteX141" fmla="*/ 5139596 w 12192001"/>
              <a:gd name="connsiteY141" fmla="*/ 2254509 h 2344739"/>
              <a:gd name="connsiteX142" fmla="*/ 5121659 w 12192001"/>
              <a:gd name="connsiteY142" fmla="*/ 2243656 h 2344739"/>
              <a:gd name="connsiteX143" fmla="*/ 5065790 w 12192001"/>
              <a:gd name="connsiteY143" fmla="*/ 2250227 h 2344739"/>
              <a:gd name="connsiteX144" fmla="*/ 5011514 w 12192001"/>
              <a:gd name="connsiteY144" fmla="*/ 2233846 h 2344739"/>
              <a:gd name="connsiteX145" fmla="*/ 4840441 w 12192001"/>
              <a:gd name="connsiteY145" fmla="*/ 2209829 h 2344739"/>
              <a:gd name="connsiteX146" fmla="*/ 4762447 w 12192001"/>
              <a:gd name="connsiteY146" fmla="*/ 2182061 h 2344739"/>
              <a:gd name="connsiteX147" fmla="*/ 4723186 w 12192001"/>
              <a:gd name="connsiteY147" fmla="*/ 2173047 h 2344739"/>
              <a:gd name="connsiteX148" fmla="*/ 4721176 w 12192001"/>
              <a:gd name="connsiteY148" fmla="*/ 2172298 h 2344739"/>
              <a:gd name="connsiteX149" fmla="*/ 4722111 w 12192001"/>
              <a:gd name="connsiteY149" fmla="*/ 2172087 h 2344739"/>
              <a:gd name="connsiteX150" fmla="*/ 4717202 w 12192001"/>
              <a:gd name="connsiteY150" fmla="*/ 2170817 h 2344739"/>
              <a:gd name="connsiteX151" fmla="*/ 4721176 w 12192001"/>
              <a:gd name="connsiteY151" fmla="*/ 2172298 h 2344739"/>
              <a:gd name="connsiteX152" fmla="*/ 4715526 w 12192001"/>
              <a:gd name="connsiteY152" fmla="*/ 2173573 h 2344739"/>
              <a:gd name="connsiteX153" fmla="*/ 4515814 w 12192001"/>
              <a:gd name="connsiteY153" fmla="*/ 2163671 h 2344739"/>
              <a:gd name="connsiteX154" fmla="*/ 4428543 w 12192001"/>
              <a:gd name="connsiteY154" fmla="*/ 2153020 h 2344739"/>
              <a:gd name="connsiteX155" fmla="*/ 4362875 w 12192001"/>
              <a:gd name="connsiteY155" fmla="*/ 2151674 h 2344739"/>
              <a:gd name="connsiteX156" fmla="*/ 4316966 w 12192001"/>
              <a:gd name="connsiteY156" fmla="*/ 2158289 h 2344739"/>
              <a:gd name="connsiteX157" fmla="*/ 4315110 w 12192001"/>
              <a:gd name="connsiteY157" fmla="*/ 2156948 h 2344739"/>
              <a:gd name="connsiteX158" fmla="*/ 4295144 w 12192001"/>
              <a:gd name="connsiteY158" fmla="*/ 2155069 h 2344739"/>
              <a:gd name="connsiteX159" fmla="*/ 4290064 w 12192001"/>
              <a:gd name="connsiteY159" fmla="*/ 2157986 h 2344739"/>
              <a:gd name="connsiteX160" fmla="*/ 4276142 w 12192001"/>
              <a:gd name="connsiteY160" fmla="*/ 2157740 h 2344739"/>
              <a:gd name="connsiteX161" fmla="*/ 4248117 w 12192001"/>
              <a:gd name="connsiteY161" fmla="*/ 2160064 h 2344739"/>
              <a:gd name="connsiteX162" fmla="*/ 4202051 w 12192001"/>
              <a:gd name="connsiteY162" fmla="*/ 2157269 h 2344739"/>
              <a:gd name="connsiteX163" fmla="*/ 4201745 w 12192001"/>
              <a:gd name="connsiteY163" fmla="*/ 2156010 h 2344739"/>
              <a:gd name="connsiteX164" fmla="*/ 4191248 w 12192001"/>
              <a:gd name="connsiteY164" fmla="*/ 2150376 h 2344739"/>
              <a:gd name="connsiteX165" fmla="*/ 4142745 w 12192001"/>
              <a:gd name="connsiteY165" fmla="*/ 2134511 h 2344739"/>
              <a:gd name="connsiteX166" fmla="*/ 4083097 w 12192001"/>
              <a:gd name="connsiteY166" fmla="*/ 2107978 h 2344739"/>
              <a:gd name="connsiteX167" fmla="*/ 4074546 w 12192001"/>
              <a:gd name="connsiteY167" fmla="*/ 2107143 h 2344739"/>
              <a:gd name="connsiteX168" fmla="*/ 4074427 w 12192001"/>
              <a:gd name="connsiteY168" fmla="*/ 2106844 h 2344739"/>
              <a:gd name="connsiteX169" fmla="*/ 4065510 w 12192001"/>
              <a:gd name="connsiteY169" fmla="*/ 2105400 h 2344739"/>
              <a:gd name="connsiteX170" fmla="*/ 4058954 w 12192001"/>
              <a:gd name="connsiteY170" fmla="*/ 2105618 h 2344739"/>
              <a:gd name="connsiteX171" fmla="*/ 4042364 w 12192001"/>
              <a:gd name="connsiteY171" fmla="*/ 2103997 h 2344739"/>
              <a:gd name="connsiteX172" fmla="*/ 4036997 w 12192001"/>
              <a:gd name="connsiteY172" fmla="*/ 2101563 h 2344739"/>
              <a:gd name="connsiteX173" fmla="*/ 4035363 w 12192001"/>
              <a:gd name="connsiteY173" fmla="*/ 2097896 h 2344739"/>
              <a:gd name="connsiteX174" fmla="*/ 4033778 w 12192001"/>
              <a:gd name="connsiteY174" fmla="*/ 2098131 h 2344739"/>
              <a:gd name="connsiteX175" fmla="*/ 4004538 w 12192001"/>
              <a:gd name="connsiteY175" fmla="*/ 2085563 h 2344739"/>
              <a:gd name="connsiteX176" fmla="*/ 3936846 w 12192001"/>
              <a:gd name="connsiteY176" fmla="*/ 2068106 h 2344739"/>
              <a:gd name="connsiteX177" fmla="*/ 3897275 w 12192001"/>
              <a:gd name="connsiteY177" fmla="*/ 2062451 h 2344739"/>
              <a:gd name="connsiteX178" fmla="*/ 3789760 w 12192001"/>
              <a:gd name="connsiteY178" fmla="*/ 2042213 h 2344739"/>
              <a:gd name="connsiteX179" fmla="*/ 3682513 w 12192001"/>
              <a:gd name="connsiteY179" fmla="*/ 2018290 h 2344739"/>
              <a:gd name="connsiteX180" fmla="*/ 3610035 w 12192001"/>
              <a:gd name="connsiteY180" fmla="*/ 1986019 h 2344739"/>
              <a:gd name="connsiteX181" fmla="*/ 3603855 w 12192001"/>
              <a:gd name="connsiteY181" fmla="*/ 1987381 h 2344739"/>
              <a:gd name="connsiteX182" fmla="*/ 3594736 w 12192001"/>
              <a:gd name="connsiteY182" fmla="*/ 1987545 h 2344739"/>
              <a:gd name="connsiteX183" fmla="*/ 3594501 w 12192001"/>
              <a:gd name="connsiteY183" fmla="*/ 1987276 h 2344739"/>
              <a:gd name="connsiteX184" fmla="*/ 3585978 w 12192001"/>
              <a:gd name="connsiteY184" fmla="*/ 1987966 h 2344739"/>
              <a:gd name="connsiteX185" fmla="*/ 3536135 w 12192001"/>
              <a:gd name="connsiteY185" fmla="*/ 1978267 h 2344739"/>
              <a:gd name="connsiteX186" fmla="*/ 3473223 w 12192001"/>
              <a:gd name="connsiteY186" fmla="*/ 1974606 h 2344739"/>
              <a:gd name="connsiteX187" fmla="*/ 3400728 w 12192001"/>
              <a:gd name="connsiteY187" fmla="*/ 1962558 h 2344739"/>
              <a:gd name="connsiteX188" fmla="*/ 3363888 w 12192001"/>
              <a:gd name="connsiteY188" fmla="*/ 1979510 h 2344739"/>
              <a:gd name="connsiteX189" fmla="*/ 3344026 w 12192001"/>
              <a:gd name="connsiteY189" fmla="*/ 1981192 h 2344739"/>
              <a:gd name="connsiteX190" fmla="*/ 3341698 w 12192001"/>
              <a:gd name="connsiteY190" fmla="*/ 1980217 h 2344739"/>
              <a:gd name="connsiteX191" fmla="*/ 3262356 w 12192001"/>
              <a:gd name="connsiteY191" fmla="*/ 1986094 h 2344739"/>
              <a:gd name="connsiteX192" fmla="*/ 3142556 w 12192001"/>
              <a:gd name="connsiteY192" fmla="*/ 1993869 h 2344739"/>
              <a:gd name="connsiteX193" fmla="*/ 3030291 w 12192001"/>
              <a:gd name="connsiteY193" fmla="*/ 1996512 h 2344739"/>
              <a:gd name="connsiteX194" fmla="*/ 2781569 w 12192001"/>
              <a:gd name="connsiteY194" fmla="*/ 2018333 h 2344739"/>
              <a:gd name="connsiteX195" fmla="*/ 2646527 w 12192001"/>
              <a:gd name="connsiteY195" fmla="*/ 2028869 h 2344739"/>
              <a:gd name="connsiteX196" fmla="*/ 2568028 w 12192001"/>
              <a:gd name="connsiteY196" fmla="*/ 2002628 h 2344739"/>
              <a:gd name="connsiteX197" fmla="*/ 2443255 w 12192001"/>
              <a:gd name="connsiteY197" fmla="*/ 2016529 h 2344739"/>
              <a:gd name="connsiteX198" fmla="*/ 2315112 w 12192001"/>
              <a:gd name="connsiteY198" fmla="*/ 2024996 h 2344739"/>
              <a:gd name="connsiteX199" fmla="*/ 2208578 w 12192001"/>
              <a:gd name="connsiteY199" fmla="*/ 2019763 h 2344739"/>
              <a:gd name="connsiteX200" fmla="*/ 2094665 w 12192001"/>
              <a:gd name="connsiteY200" fmla="*/ 2003052 h 2344739"/>
              <a:gd name="connsiteX201" fmla="*/ 1997356 w 12192001"/>
              <a:gd name="connsiteY201" fmla="*/ 1995032 h 2344739"/>
              <a:gd name="connsiteX202" fmla="*/ 1928172 w 12192001"/>
              <a:gd name="connsiteY202" fmla="*/ 2016977 h 2344739"/>
              <a:gd name="connsiteX203" fmla="*/ 1921650 w 12192001"/>
              <a:gd name="connsiteY203" fmla="*/ 2012146 h 2344739"/>
              <a:gd name="connsiteX204" fmla="*/ 1873080 w 12192001"/>
              <a:gd name="connsiteY204" fmla="*/ 2013741 h 2344739"/>
              <a:gd name="connsiteX205" fmla="*/ 1786655 w 12192001"/>
              <a:gd name="connsiteY205" fmla="*/ 2041363 h 2344739"/>
              <a:gd name="connsiteX206" fmla="*/ 1738204 w 12192001"/>
              <a:gd name="connsiteY206" fmla="*/ 2036312 h 2344739"/>
              <a:gd name="connsiteX207" fmla="*/ 1675071 w 12192001"/>
              <a:gd name="connsiteY207" fmla="*/ 2019963 h 2344739"/>
              <a:gd name="connsiteX208" fmla="*/ 1608669 w 12192001"/>
              <a:gd name="connsiteY208" fmla="*/ 2013066 h 2344739"/>
              <a:gd name="connsiteX209" fmla="*/ 1496110 w 12192001"/>
              <a:gd name="connsiteY209" fmla="*/ 1987476 h 2344739"/>
              <a:gd name="connsiteX210" fmla="*/ 1149979 w 12192001"/>
              <a:gd name="connsiteY210" fmla="*/ 1938041 h 2344739"/>
              <a:gd name="connsiteX211" fmla="*/ 858269 w 12192001"/>
              <a:gd name="connsiteY211" fmla="*/ 1928608 h 2344739"/>
              <a:gd name="connsiteX212" fmla="*/ 837540 w 12192001"/>
              <a:gd name="connsiteY212" fmla="*/ 1929821 h 2344739"/>
              <a:gd name="connsiteX213" fmla="*/ 816809 w 12192001"/>
              <a:gd name="connsiteY213" fmla="*/ 1927857 h 2344739"/>
              <a:gd name="connsiteX214" fmla="*/ 811506 w 12192001"/>
              <a:gd name="connsiteY214" fmla="*/ 1930751 h 2344739"/>
              <a:gd name="connsiteX215" fmla="*/ 797041 w 12192001"/>
              <a:gd name="connsiteY215" fmla="*/ 1930446 h 2344739"/>
              <a:gd name="connsiteX216" fmla="*/ 767901 w 12192001"/>
              <a:gd name="connsiteY216" fmla="*/ 1932653 h 2344739"/>
              <a:gd name="connsiteX217" fmla="*/ 763053 w 12192001"/>
              <a:gd name="connsiteY217" fmla="*/ 1930432 h 2344739"/>
              <a:gd name="connsiteX218" fmla="*/ 720047 w 12192001"/>
              <a:gd name="connsiteY218" fmla="*/ 1929661 h 2344739"/>
              <a:gd name="connsiteX219" fmla="*/ 719742 w 12192001"/>
              <a:gd name="connsiteY219" fmla="*/ 1928399 h 2344739"/>
              <a:gd name="connsiteX220" fmla="*/ 708875 w 12192001"/>
              <a:gd name="connsiteY220" fmla="*/ 1922722 h 2344739"/>
              <a:gd name="connsiteX221" fmla="*/ 596792 w 12192001"/>
              <a:gd name="connsiteY221" fmla="*/ 1879864 h 2344739"/>
              <a:gd name="connsiteX222" fmla="*/ 578535 w 12192001"/>
              <a:gd name="connsiteY222" fmla="*/ 1877212 h 2344739"/>
              <a:gd name="connsiteX223" fmla="*/ 571717 w 12192001"/>
              <a:gd name="connsiteY223" fmla="*/ 1877401 h 2344739"/>
              <a:gd name="connsiteX224" fmla="*/ 445099 w 12192001"/>
              <a:gd name="connsiteY224" fmla="*/ 1839371 h 2344739"/>
              <a:gd name="connsiteX225" fmla="*/ 404015 w 12192001"/>
              <a:gd name="connsiteY225" fmla="*/ 1833548 h 2344739"/>
              <a:gd name="connsiteX226" fmla="*/ 292435 w 12192001"/>
              <a:gd name="connsiteY226" fmla="*/ 1812852 h 2344739"/>
              <a:gd name="connsiteX227" fmla="*/ 118381 w 12192001"/>
              <a:gd name="connsiteY227" fmla="*/ 1761047 h 2344739"/>
              <a:gd name="connsiteX228" fmla="*/ 15526 w 12192001"/>
              <a:gd name="connsiteY228" fmla="*/ 1758191 h 2344739"/>
              <a:gd name="connsiteX229" fmla="*/ 2 w 12192001"/>
              <a:gd name="connsiteY229" fmla="*/ 1752722 h 2344739"/>
              <a:gd name="connsiteX230" fmla="*/ 1 w 12192001"/>
              <a:gd name="connsiteY230" fmla="*/ 762497 h 2344739"/>
              <a:gd name="connsiteX231" fmla="*/ 0 w 12192001"/>
              <a:gd name="connsiteY231" fmla="*/ 762497 h 2344739"/>
              <a:gd name="connsiteX232" fmla="*/ 0 w 12192001"/>
              <a:gd name="connsiteY232" fmla="*/ 222213 h 2344739"/>
              <a:gd name="connsiteX233" fmla="*/ 0 w 12192001"/>
              <a:gd name="connsiteY233"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13812 w 12192001"/>
              <a:gd name="connsiteY70" fmla="*/ 1919069 h 2344739"/>
              <a:gd name="connsiteX71" fmla="*/ 9053453 w 12192001"/>
              <a:gd name="connsiteY71" fmla="*/ 1910755 h 2344739"/>
              <a:gd name="connsiteX72" fmla="*/ 9005486 w 12192001"/>
              <a:gd name="connsiteY72" fmla="*/ 1914040 h 2344739"/>
              <a:gd name="connsiteX73" fmla="*/ 9005201 w 12192001"/>
              <a:gd name="connsiteY73" fmla="*/ 1913800 h 2344739"/>
              <a:gd name="connsiteX74" fmla="*/ 8996232 w 12192001"/>
              <a:gd name="connsiteY74" fmla="*/ 1915011 h 2344739"/>
              <a:gd name="connsiteX75" fmla="*/ 8990394 w 12192001"/>
              <a:gd name="connsiteY75" fmla="*/ 1917072 h 2344739"/>
              <a:gd name="connsiteX76" fmla="*/ 8974337 w 12192001"/>
              <a:gd name="connsiteY76" fmla="*/ 1920298 h 2344739"/>
              <a:gd name="connsiteX77" fmla="*/ 8968011 w 12192001"/>
              <a:gd name="connsiteY77" fmla="*/ 1919598 h 2344739"/>
              <a:gd name="connsiteX78" fmla="*/ 8963048 w 12192001"/>
              <a:gd name="connsiteY78" fmla="*/ 1917373 h 2344739"/>
              <a:gd name="connsiteX79" fmla="*/ 8928988 w 12192001"/>
              <a:gd name="connsiteY79" fmla="*/ 1914185 h 2344739"/>
              <a:gd name="connsiteX80" fmla="*/ 8752444 w 12192001"/>
              <a:gd name="connsiteY80" fmla="*/ 1933417 h 2344739"/>
              <a:gd name="connsiteX81" fmla="*/ 8707847 w 12192001"/>
              <a:gd name="connsiteY81" fmla="*/ 1935518 h 2344739"/>
              <a:gd name="connsiteX82" fmla="*/ 8596071 w 12192001"/>
              <a:gd name="connsiteY82" fmla="*/ 1944090 h 2344739"/>
              <a:gd name="connsiteX83" fmla="*/ 8525230 w 12192001"/>
              <a:gd name="connsiteY83" fmla="*/ 1929248 h 2344739"/>
              <a:gd name="connsiteX84" fmla="*/ 8510983 w 12192001"/>
              <a:gd name="connsiteY84" fmla="*/ 1935163 h 2344739"/>
              <a:gd name="connsiteX85" fmla="*/ 8506167 w 12192001"/>
              <a:gd name="connsiteY85" fmla="*/ 1938164 h 2344739"/>
              <a:gd name="connsiteX86" fmla="*/ 8497968 w 12192001"/>
              <a:gd name="connsiteY86" fmla="*/ 1940902 h 2344739"/>
              <a:gd name="connsiteX87" fmla="*/ 8497594 w 12192001"/>
              <a:gd name="connsiteY87" fmla="*/ 1940723 h 2344739"/>
              <a:gd name="connsiteX88" fmla="*/ 8490249 w 12192001"/>
              <a:gd name="connsiteY88" fmla="*/ 1943773 h 2344739"/>
              <a:gd name="connsiteX89" fmla="*/ 8367182 w 12192001"/>
              <a:gd name="connsiteY89" fmla="*/ 1957815 h 2344739"/>
              <a:gd name="connsiteX90" fmla="*/ 8353799 w 12192001"/>
              <a:gd name="connsiteY90" fmla="*/ 1958009 h 2344739"/>
              <a:gd name="connsiteX91" fmla="*/ 8352373 w 12192001"/>
              <a:gd name="connsiteY91" fmla="*/ 1957169 h 2344739"/>
              <a:gd name="connsiteX92" fmla="*/ 8320104 w 12192001"/>
              <a:gd name="connsiteY92" fmla="*/ 1974587 h 2344739"/>
              <a:gd name="connsiteX93" fmla="*/ 8314433 w 12192001"/>
              <a:gd name="connsiteY93" fmla="*/ 1974913 h 2344739"/>
              <a:gd name="connsiteX94" fmla="*/ 8295174 w 12192001"/>
              <a:gd name="connsiteY94" fmla="*/ 1988808 h 2344739"/>
              <a:gd name="connsiteX95" fmla="*/ 8284276 w 12192001"/>
              <a:gd name="connsiteY95" fmla="*/ 1994631 h 2344739"/>
              <a:gd name="connsiteX96" fmla="*/ 8283150 w 12192001"/>
              <a:gd name="connsiteY96" fmla="*/ 1999074 h 2344739"/>
              <a:gd name="connsiteX97" fmla="*/ 8266076 w 12192001"/>
              <a:gd name="connsiteY97" fmla="*/ 2006249 h 2344739"/>
              <a:gd name="connsiteX98" fmla="*/ 8263377 w 12192001"/>
              <a:gd name="connsiteY98" fmla="*/ 2006019 h 2344739"/>
              <a:gd name="connsiteX99" fmla="*/ 8252033 w 12192001"/>
              <a:gd name="connsiteY99" fmla="*/ 2015862 h 2344739"/>
              <a:gd name="connsiteX100" fmla="*/ 8245834 w 12192001"/>
              <a:gd name="connsiteY100" fmla="*/ 2028854 h 2344739"/>
              <a:gd name="connsiteX101" fmla="*/ 8090272 w 12192001"/>
              <a:gd name="connsiteY101" fmla="*/ 2075015 h 2344739"/>
              <a:gd name="connsiteX102" fmla="*/ 7905407 w 12192001"/>
              <a:gd name="connsiteY102" fmla="*/ 2116988 h 2344739"/>
              <a:gd name="connsiteX103" fmla="*/ 7718745 w 12192001"/>
              <a:gd name="connsiteY103" fmla="*/ 2142703 h 2344739"/>
              <a:gd name="connsiteX104" fmla="*/ 7614347 w 12192001"/>
              <a:gd name="connsiteY104" fmla="*/ 2139232 h 2344739"/>
              <a:gd name="connsiteX105" fmla="*/ 7527543 w 12192001"/>
              <a:gd name="connsiteY105" fmla="*/ 2145060 h 2344739"/>
              <a:gd name="connsiteX106" fmla="*/ 7519571 w 12192001"/>
              <a:gd name="connsiteY106" fmla="*/ 2147613 h 2344739"/>
              <a:gd name="connsiteX107" fmla="*/ 7507411 w 12192001"/>
              <a:gd name="connsiteY107" fmla="*/ 2148948 h 2344739"/>
              <a:gd name="connsiteX108" fmla="*/ 7507040 w 12192001"/>
              <a:gd name="connsiteY108" fmla="*/ 2148621 h 2344739"/>
              <a:gd name="connsiteX109" fmla="*/ 7495795 w 12192001"/>
              <a:gd name="connsiteY109" fmla="*/ 2150573 h 2344739"/>
              <a:gd name="connsiteX110" fmla="*/ 7405391 w 12192001"/>
              <a:gd name="connsiteY110" fmla="*/ 2142468 h 2344739"/>
              <a:gd name="connsiteX111" fmla="*/ 7312180 w 12192001"/>
              <a:gd name="connsiteY111" fmla="*/ 2132873 h 2344739"/>
              <a:gd name="connsiteX112" fmla="*/ 7310853 w 12192001"/>
              <a:gd name="connsiteY112" fmla="*/ 2131431 h 2344739"/>
              <a:gd name="connsiteX113" fmla="*/ 7218559 w 12192001"/>
              <a:gd name="connsiteY113" fmla="*/ 2156680 h 2344739"/>
              <a:gd name="connsiteX114" fmla="*/ 7201101 w 12192001"/>
              <a:gd name="connsiteY114" fmla="*/ 2161230 h 2344739"/>
              <a:gd name="connsiteX115" fmla="*/ 7197004 w 12192001"/>
              <a:gd name="connsiteY115" fmla="*/ 2166588 h 2344739"/>
              <a:gd name="connsiteX116" fmla="*/ 7170808 w 12192001"/>
              <a:gd name="connsiteY116" fmla="*/ 2171236 h 2344739"/>
              <a:gd name="connsiteX117" fmla="*/ 7096988 w 12192001"/>
              <a:gd name="connsiteY117" fmla="*/ 2183464 h 2344739"/>
              <a:gd name="connsiteX118" fmla="*/ 7018496 w 12192001"/>
              <a:gd name="connsiteY118" fmla="*/ 2183090 h 2344739"/>
              <a:gd name="connsiteX119" fmla="*/ 6904146 w 12192001"/>
              <a:gd name="connsiteY119" fmla="*/ 2212596 h 2344739"/>
              <a:gd name="connsiteX120" fmla="*/ 6708222 w 12192001"/>
              <a:gd name="connsiteY120" fmla="*/ 2240551 h 2344739"/>
              <a:gd name="connsiteX121" fmla="*/ 6549454 w 12192001"/>
              <a:gd name="connsiteY121" fmla="*/ 2269327 h 2344739"/>
              <a:gd name="connsiteX122" fmla="*/ 6317560 w 12192001"/>
              <a:gd name="connsiteY122" fmla="*/ 2316127 h 2344739"/>
              <a:gd name="connsiteX123" fmla="*/ 6168674 w 12192001"/>
              <a:gd name="connsiteY123" fmla="*/ 2318214 h 2344739"/>
              <a:gd name="connsiteX124" fmla="*/ 6073848 w 12192001"/>
              <a:gd name="connsiteY124" fmla="*/ 2338676 h 2344739"/>
              <a:gd name="connsiteX125" fmla="*/ 6068529 w 12192001"/>
              <a:gd name="connsiteY125" fmla="*/ 2337139 h 2344739"/>
              <a:gd name="connsiteX126" fmla="*/ 6048638 w 12192001"/>
              <a:gd name="connsiteY126" fmla="*/ 2337822 h 2344739"/>
              <a:gd name="connsiteX127" fmla="*/ 6041285 w 12192001"/>
              <a:gd name="connsiteY127" fmla="*/ 2329473 h 2344739"/>
              <a:gd name="connsiteX128" fmla="*/ 6010090 w 12192001"/>
              <a:gd name="connsiteY128" fmla="*/ 2324380 h 2344739"/>
              <a:gd name="connsiteX129" fmla="*/ 5957375 w 12192001"/>
              <a:gd name="connsiteY129" fmla="*/ 2328024 h 2344739"/>
              <a:gd name="connsiteX130" fmla="*/ 5758919 w 12192001"/>
              <a:gd name="connsiteY130" fmla="*/ 2343716 h 2344739"/>
              <a:gd name="connsiteX131" fmla="*/ 5626960 w 12192001"/>
              <a:gd name="connsiteY131" fmla="*/ 2344739 h 2344739"/>
              <a:gd name="connsiteX132" fmla="*/ 5470906 w 12192001"/>
              <a:gd name="connsiteY132" fmla="*/ 2330719 h 2344739"/>
              <a:gd name="connsiteX133" fmla="*/ 5432761 w 12192001"/>
              <a:gd name="connsiteY133" fmla="*/ 2319466 h 2344739"/>
              <a:gd name="connsiteX134" fmla="*/ 5381669 w 12192001"/>
              <a:gd name="connsiteY134" fmla="*/ 2301764 h 2344739"/>
              <a:gd name="connsiteX135" fmla="*/ 5261764 w 12192001"/>
              <a:gd name="connsiteY135" fmla="*/ 2281347 h 2344739"/>
              <a:gd name="connsiteX136" fmla="*/ 5222961 w 12192001"/>
              <a:gd name="connsiteY136" fmla="*/ 2270223 h 2344739"/>
              <a:gd name="connsiteX137" fmla="*/ 5174660 w 12192001"/>
              <a:gd name="connsiteY137" fmla="*/ 2267233 h 2344739"/>
              <a:gd name="connsiteX138" fmla="*/ 5156554 w 12192001"/>
              <a:gd name="connsiteY138" fmla="*/ 2260010 h 2344739"/>
              <a:gd name="connsiteX139" fmla="*/ 5142599 w 12192001"/>
              <a:gd name="connsiteY139" fmla="*/ 2256610 h 2344739"/>
              <a:gd name="connsiteX140" fmla="*/ 5139596 w 12192001"/>
              <a:gd name="connsiteY140" fmla="*/ 2254509 h 2344739"/>
              <a:gd name="connsiteX141" fmla="*/ 5121659 w 12192001"/>
              <a:gd name="connsiteY141" fmla="*/ 2243656 h 2344739"/>
              <a:gd name="connsiteX142" fmla="*/ 5065790 w 12192001"/>
              <a:gd name="connsiteY142" fmla="*/ 2250227 h 2344739"/>
              <a:gd name="connsiteX143" fmla="*/ 5011514 w 12192001"/>
              <a:gd name="connsiteY143" fmla="*/ 2233846 h 2344739"/>
              <a:gd name="connsiteX144" fmla="*/ 4840441 w 12192001"/>
              <a:gd name="connsiteY144" fmla="*/ 2209829 h 2344739"/>
              <a:gd name="connsiteX145" fmla="*/ 4762447 w 12192001"/>
              <a:gd name="connsiteY145" fmla="*/ 2182061 h 2344739"/>
              <a:gd name="connsiteX146" fmla="*/ 4723186 w 12192001"/>
              <a:gd name="connsiteY146" fmla="*/ 2173047 h 2344739"/>
              <a:gd name="connsiteX147" fmla="*/ 4721176 w 12192001"/>
              <a:gd name="connsiteY147" fmla="*/ 2172298 h 2344739"/>
              <a:gd name="connsiteX148" fmla="*/ 4722111 w 12192001"/>
              <a:gd name="connsiteY148" fmla="*/ 2172087 h 2344739"/>
              <a:gd name="connsiteX149" fmla="*/ 4717202 w 12192001"/>
              <a:gd name="connsiteY149" fmla="*/ 2170817 h 2344739"/>
              <a:gd name="connsiteX150" fmla="*/ 4721176 w 12192001"/>
              <a:gd name="connsiteY150" fmla="*/ 2172298 h 2344739"/>
              <a:gd name="connsiteX151" fmla="*/ 4715526 w 12192001"/>
              <a:gd name="connsiteY151" fmla="*/ 2173573 h 2344739"/>
              <a:gd name="connsiteX152" fmla="*/ 4515814 w 12192001"/>
              <a:gd name="connsiteY152" fmla="*/ 2163671 h 2344739"/>
              <a:gd name="connsiteX153" fmla="*/ 4428543 w 12192001"/>
              <a:gd name="connsiteY153" fmla="*/ 2153020 h 2344739"/>
              <a:gd name="connsiteX154" fmla="*/ 4362875 w 12192001"/>
              <a:gd name="connsiteY154" fmla="*/ 2151674 h 2344739"/>
              <a:gd name="connsiteX155" fmla="*/ 4316966 w 12192001"/>
              <a:gd name="connsiteY155" fmla="*/ 2158289 h 2344739"/>
              <a:gd name="connsiteX156" fmla="*/ 4315110 w 12192001"/>
              <a:gd name="connsiteY156" fmla="*/ 2156948 h 2344739"/>
              <a:gd name="connsiteX157" fmla="*/ 4295144 w 12192001"/>
              <a:gd name="connsiteY157" fmla="*/ 2155069 h 2344739"/>
              <a:gd name="connsiteX158" fmla="*/ 4290064 w 12192001"/>
              <a:gd name="connsiteY158" fmla="*/ 2157986 h 2344739"/>
              <a:gd name="connsiteX159" fmla="*/ 4276142 w 12192001"/>
              <a:gd name="connsiteY159" fmla="*/ 2157740 h 2344739"/>
              <a:gd name="connsiteX160" fmla="*/ 4248117 w 12192001"/>
              <a:gd name="connsiteY160" fmla="*/ 2160064 h 2344739"/>
              <a:gd name="connsiteX161" fmla="*/ 4202051 w 12192001"/>
              <a:gd name="connsiteY161" fmla="*/ 2157269 h 2344739"/>
              <a:gd name="connsiteX162" fmla="*/ 4201745 w 12192001"/>
              <a:gd name="connsiteY162" fmla="*/ 2156010 h 2344739"/>
              <a:gd name="connsiteX163" fmla="*/ 4191248 w 12192001"/>
              <a:gd name="connsiteY163" fmla="*/ 2150376 h 2344739"/>
              <a:gd name="connsiteX164" fmla="*/ 4142745 w 12192001"/>
              <a:gd name="connsiteY164" fmla="*/ 2134511 h 2344739"/>
              <a:gd name="connsiteX165" fmla="*/ 4083097 w 12192001"/>
              <a:gd name="connsiteY165" fmla="*/ 2107978 h 2344739"/>
              <a:gd name="connsiteX166" fmla="*/ 4074546 w 12192001"/>
              <a:gd name="connsiteY166" fmla="*/ 2107143 h 2344739"/>
              <a:gd name="connsiteX167" fmla="*/ 4074427 w 12192001"/>
              <a:gd name="connsiteY167" fmla="*/ 2106844 h 2344739"/>
              <a:gd name="connsiteX168" fmla="*/ 4065510 w 12192001"/>
              <a:gd name="connsiteY168" fmla="*/ 2105400 h 2344739"/>
              <a:gd name="connsiteX169" fmla="*/ 4058954 w 12192001"/>
              <a:gd name="connsiteY169" fmla="*/ 2105618 h 2344739"/>
              <a:gd name="connsiteX170" fmla="*/ 4042364 w 12192001"/>
              <a:gd name="connsiteY170" fmla="*/ 2103997 h 2344739"/>
              <a:gd name="connsiteX171" fmla="*/ 4036997 w 12192001"/>
              <a:gd name="connsiteY171" fmla="*/ 2101563 h 2344739"/>
              <a:gd name="connsiteX172" fmla="*/ 4035363 w 12192001"/>
              <a:gd name="connsiteY172" fmla="*/ 2097896 h 2344739"/>
              <a:gd name="connsiteX173" fmla="*/ 4033778 w 12192001"/>
              <a:gd name="connsiteY173" fmla="*/ 2098131 h 2344739"/>
              <a:gd name="connsiteX174" fmla="*/ 4004538 w 12192001"/>
              <a:gd name="connsiteY174" fmla="*/ 2085563 h 2344739"/>
              <a:gd name="connsiteX175" fmla="*/ 3936846 w 12192001"/>
              <a:gd name="connsiteY175" fmla="*/ 2068106 h 2344739"/>
              <a:gd name="connsiteX176" fmla="*/ 3897275 w 12192001"/>
              <a:gd name="connsiteY176" fmla="*/ 2062451 h 2344739"/>
              <a:gd name="connsiteX177" fmla="*/ 3789760 w 12192001"/>
              <a:gd name="connsiteY177" fmla="*/ 2042213 h 2344739"/>
              <a:gd name="connsiteX178" fmla="*/ 3682513 w 12192001"/>
              <a:gd name="connsiteY178" fmla="*/ 2018290 h 2344739"/>
              <a:gd name="connsiteX179" fmla="*/ 3610035 w 12192001"/>
              <a:gd name="connsiteY179" fmla="*/ 1986019 h 2344739"/>
              <a:gd name="connsiteX180" fmla="*/ 3603855 w 12192001"/>
              <a:gd name="connsiteY180" fmla="*/ 1987381 h 2344739"/>
              <a:gd name="connsiteX181" fmla="*/ 3594736 w 12192001"/>
              <a:gd name="connsiteY181" fmla="*/ 1987545 h 2344739"/>
              <a:gd name="connsiteX182" fmla="*/ 3594501 w 12192001"/>
              <a:gd name="connsiteY182" fmla="*/ 1987276 h 2344739"/>
              <a:gd name="connsiteX183" fmla="*/ 3585978 w 12192001"/>
              <a:gd name="connsiteY183" fmla="*/ 1987966 h 2344739"/>
              <a:gd name="connsiteX184" fmla="*/ 3536135 w 12192001"/>
              <a:gd name="connsiteY184" fmla="*/ 1978267 h 2344739"/>
              <a:gd name="connsiteX185" fmla="*/ 3473223 w 12192001"/>
              <a:gd name="connsiteY185" fmla="*/ 1974606 h 2344739"/>
              <a:gd name="connsiteX186" fmla="*/ 3400728 w 12192001"/>
              <a:gd name="connsiteY186" fmla="*/ 1962558 h 2344739"/>
              <a:gd name="connsiteX187" fmla="*/ 3363888 w 12192001"/>
              <a:gd name="connsiteY187" fmla="*/ 1979510 h 2344739"/>
              <a:gd name="connsiteX188" fmla="*/ 3344026 w 12192001"/>
              <a:gd name="connsiteY188" fmla="*/ 1981192 h 2344739"/>
              <a:gd name="connsiteX189" fmla="*/ 3341698 w 12192001"/>
              <a:gd name="connsiteY189" fmla="*/ 1980217 h 2344739"/>
              <a:gd name="connsiteX190" fmla="*/ 3262356 w 12192001"/>
              <a:gd name="connsiteY190" fmla="*/ 1986094 h 2344739"/>
              <a:gd name="connsiteX191" fmla="*/ 3142556 w 12192001"/>
              <a:gd name="connsiteY191" fmla="*/ 1993869 h 2344739"/>
              <a:gd name="connsiteX192" fmla="*/ 3030291 w 12192001"/>
              <a:gd name="connsiteY192" fmla="*/ 1996512 h 2344739"/>
              <a:gd name="connsiteX193" fmla="*/ 2781569 w 12192001"/>
              <a:gd name="connsiteY193" fmla="*/ 2018333 h 2344739"/>
              <a:gd name="connsiteX194" fmla="*/ 2646527 w 12192001"/>
              <a:gd name="connsiteY194" fmla="*/ 2028869 h 2344739"/>
              <a:gd name="connsiteX195" fmla="*/ 2568028 w 12192001"/>
              <a:gd name="connsiteY195" fmla="*/ 2002628 h 2344739"/>
              <a:gd name="connsiteX196" fmla="*/ 2443255 w 12192001"/>
              <a:gd name="connsiteY196" fmla="*/ 2016529 h 2344739"/>
              <a:gd name="connsiteX197" fmla="*/ 2315112 w 12192001"/>
              <a:gd name="connsiteY197" fmla="*/ 2024996 h 2344739"/>
              <a:gd name="connsiteX198" fmla="*/ 2208578 w 12192001"/>
              <a:gd name="connsiteY198" fmla="*/ 2019763 h 2344739"/>
              <a:gd name="connsiteX199" fmla="*/ 2094665 w 12192001"/>
              <a:gd name="connsiteY199" fmla="*/ 2003052 h 2344739"/>
              <a:gd name="connsiteX200" fmla="*/ 1997356 w 12192001"/>
              <a:gd name="connsiteY200" fmla="*/ 1995032 h 2344739"/>
              <a:gd name="connsiteX201" fmla="*/ 1928172 w 12192001"/>
              <a:gd name="connsiteY201" fmla="*/ 2016977 h 2344739"/>
              <a:gd name="connsiteX202" fmla="*/ 1921650 w 12192001"/>
              <a:gd name="connsiteY202" fmla="*/ 2012146 h 2344739"/>
              <a:gd name="connsiteX203" fmla="*/ 1873080 w 12192001"/>
              <a:gd name="connsiteY203" fmla="*/ 2013741 h 2344739"/>
              <a:gd name="connsiteX204" fmla="*/ 1786655 w 12192001"/>
              <a:gd name="connsiteY204" fmla="*/ 2041363 h 2344739"/>
              <a:gd name="connsiteX205" fmla="*/ 1738204 w 12192001"/>
              <a:gd name="connsiteY205" fmla="*/ 2036312 h 2344739"/>
              <a:gd name="connsiteX206" fmla="*/ 1675071 w 12192001"/>
              <a:gd name="connsiteY206" fmla="*/ 2019963 h 2344739"/>
              <a:gd name="connsiteX207" fmla="*/ 1608669 w 12192001"/>
              <a:gd name="connsiteY207" fmla="*/ 2013066 h 2344739"/>
              <a:gd name="connsiteX208" fmla="*/ 1496110 w 12192001"/>
              <a:gd name="connsiteY208" fmla="*/ 1987476 h 2344739"/>
              <a:gd name="connsiteX209" fmla="*/ 1149979 w 12192001"/>
              <a:gd name="connsiteY209" fmla="*/ 1938041 h 2344739"/>
              <a:gd name="connsiteX210" fmla="*/ 858269 w 12192001"/>
              <a:gd name="connsiteY210" fmla="*/ 1928608 h 2344739"/>
              <a:gd name="connsiteX211" fmla="*/ 837540 w 12192001"/>
              <a:gd name="connsiteY211" fmla="*/ 1929821 h 2344739"/>
              <a:gd name="connsiteX212" fmla="*/ 816809 w 12192001"/>
              <a:gd name="connsiteY212" fmla="*/ 1927857 h 2344739"/>
              <a:gd name="connsiteX213" fmla="*/ 811506 w 12192001"/>
              <a:gd name="connsiteY213" fmla="*/ 1930751 h 2344739"/>
              <a:gd name="connsiteX214" fmla="*/ 797041 w 12192001"/>
              <a:gd name="connsiteY214" fmla="*/ 1930446 h 2344739"/>
              <a:gd name="connsiteX215" fmla="*/ 767901 w 12192001"/>
              <a:gd name="connsiteY215" fmla="*/ 1932653 h 2344739"/>
              <a:gd name="connsiteX216" fmla="*/ 763053 w 12192001"/>
              <a:gd name="connsiteY216" fmla="*/ 1930432 h 2344739"/>
              <a:gd name="connsiteX217" fmla="*/ 720047 w 12192001"/>
              <a:gd name="connsiteY217" fmla="*/ 1929661 h 2344739"/>
              <a:gd name="connsiteX218" fmla="*/ 719742 w 12192001"/>
              <a:gd name="connsiteY218" fmla="*/ 1928399 h 2344739"/>
              <a:gd name="connsiteX219" fmla="*/ 708875 w 12192001"/>
              <a:gd name="connsiteY219" fmla="*/ 1922722 h 2344739"/>
              <a:gd name="connsiteX220" fmla="*/ 596792 w 12192001"/>
              <a:gd name="connsiteY220" fmla="*/ 1879864 h 2344739"/>
              <a:gd name="connsiteX221" fmla="*/ 578535 w 12192001"/>
              <a:gd name="connsiteY221" fmla="*/ 1877212 h 2344739"/>
              <a:gd name="connsiteX222" fmla="*/ 571717 w 12192001"/>
              <a:gd name="connsiteY222" fmla="*/ 1877401 h 2344739"/>
              <a:gd name="connsiteX223" fmla="*/ 445099 w 12192001"/>
              <a:gd name="connsiteY223" fmla="*/ 1839371 h 2344739"/>
              <a:gd name="connsiteX224" fmla="*/ 404015 w 12192001"/>
              <a:gd name="connsiteY224" fmla="*/ 1833548 h 2344739"/>
              <a:gd name="connsiteX225" fmla="*/ 292435 w 12192001"/>
              <a:gd name="connsiteY225" fmla="*/ 1812852 h 2344739"/>
              <a:gd name="connsiteX226" fmla="*/ 118381 w 12192001"/>
              <a:gd name="connsiteY226" fmla="*/ 1761047 h 2344739"/>
              <a:gd name="connsiteX227" fmla="*/ 15526 w 12192001"/>
              <a:gd name="connsiteY227" fmla="*/ 1758191 h 2344739"/>
              <a:gd name="connsiteX228" fmla="*/ 2 w 12192001"/>
              <a:gd name="connsiteY228" fmla="*/ 1752722 h 2344739"/>
              <a:gd name="connsiteX229" fmla="*/ 1 w 12192001"/>
              <a:gd name="connsiteY229" fmla="*/ 762497 h 2344739"/>
              <a:gd name="connsiteX230" fmla="*/ 0 w 12192001"/>
              <a:gd name="connsiteY230" fmla="*/ 762497 h 2344739"/>
              <a:gd name="connsiteX231" fmla="*/ 0 w 12192001"/>
              <a:gd name="connsiteY231" fmla="*/ 222213 h 2344739"/>
              <a:gd name="connsiteX232" fmla="*/ 0 w 12192001"/>
              <a:gd name="connsiteY232"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310853 w 12192001"/>
              <a:gd name="connsiteY111" fmla="*/ 2131431 h 2344739"/>
              <a:gd name="connsiteX112" fmla="*/ 7218559 w 12192001"/>
              <a:gd name="connsiteY112" fmla="*/ 2156680 h 2344739"/>
              <a:gd name="connsiteX113" fmla="*/ 7201101 w 12192001"/>
              <a:gd name="connsiteY113" fmla="*/ 2161230 h 2344739"/>
              <a:gd name="connsiteX114" fmla="*/ 7197004 w 12192001"/>
              <a:gd name="connsiteY114" fmla="*/ 2166588 h 2344739"/>
              <a:gd name="connsiteX115" fmla="*/ 7170808 w 12192001"/>
              <a:gd name="connsiteY115" fmla="*/ 2171236 h 2344739"/>
              <a:gd name="connsiteX116" fmla="*/ 7096988 w 12192001"/>
              <a:gd name="connsiteY116" fmla="*/ 2183464 h 2344739"/>
              <a:gd name="connsiteX117" fmla="*/ 7018496 w 12192001"/>
              <a:gd name="connsiteY117" fmla="*/ 2183090 h 2344739"/>
              <a:gd name="connsiteX118" fmla="*/ 6904146 w 12192001"/>
              <a:gd name="connsiteY118" fmla="*/ 2212596 h 2344739"/>
              <a:gd name="connsiteX119" fmla="*/ 6708222 w 12192001"/>
              <a:gd name="connsiteY119" fmla="*/ 2240551 h 2344739"/>
              <a:gd name="connsiteX120" fmla="*/ 6549454 w 12192001"/>
              <a:gd name="connsiteY120" fmla="*/ 2269327 h 2344739"/>
              <a:gd name="connsiteX121" fmla="*/ 6317560 w 12192001"/>
              <a:gd name="connsiteY121" fmla="*/ 2316127 h 2344739"/>
              <a:gd name="connsiteX122" fmla="*/ 6168674 w 12192001"/>
              <a:gd name="connsiteY122" fmla="*/ 2318214 h 2344739"/>
              <a:gd name="connsiteX123" fmla="*/ 6073848 w 12192001"/>
              <a:gd name="connsiteY123" fmla="*/ 2338676 h 2344739"/>
              <a:gd name="connsiteX124" fmla="*/ 6068529 w 12192001"/>
              <a:gd name="connsiteY124" fmla="*/ 2337139 h 2344739"/>
              <a:gd name="connsiteX125" fmla="*/ 6048638 w 12192001"/>
              <a:gd name="connsiteY125" fmla="*/ 2337822 h 2344739"/>
              <a:gd name="connsiteX126" fmla="*/ 6041285 w 12192001"/>
              <a:gd name="connsiteY126" fmla="*/ 2329473 h 2344739"/>
              <a:gd name="connsiteX127" fmla="*/ 6010090 w 12192001"/>
              <a:gd name="connsiteY127" fmla="*/ 2324380 h 2344739"/>
              <a:gd name="connsiteX128" fmla="*/ 5957375 w 12192001"/>
              <a:gd name="connsiteY128" fmla="*/ 2328024 h 2344739"/>
              <a:gd name="connsiteX129" fmla="*/ 5758919 w 12192001"/>
              <a:gd name="connsiteY129" fmla="*/ 2343716 h 2344739"/>
              <a:gd name="connsiteX130" fmla="*/ 5626960 w 12192001"/>
              <a:gd name="connsiteY130" fmla="*/ 2344739 h 2344739"/>
              <a:gd name="connsiteX131" fmla="*/ 5470906 w 12192001"/>
              <a:gd name="connsiteY131" fmla="*/ 2330719 h 2344739"/>
              <a:gd name="connsiteX132" fmla="*/ 5432761 w 12192001"/>
              <a:gd name="connsiteY132" fmla="*/ 2319466 h 2344739"/>
              <a:gd name="connsiteX133" fmla="*/ 5381669 w 12192001"/>
              <a:gd name="connsiteY133" fmla="*/ 2301764 h 2344739"/>
              <a:gd name="connsiteX134" fmla="*/ 5261764 w 12192001"/>
              <a:gd name="connsiteY134" fmla="*/ 2281347 h 2344739"/>
              <a:gd name="connsiteX135" fmla="*/ 5222961 w 12192001"/>
              <a:gd name="connsiteY135" fmla="*/ 2270223 h 2344739"/>
              <a:gd name="connsiteX136" fmla="*/ 5174660 w 12192001"/>
              <a:gd name="connsiteY136" fmla="*/ 2267233 h 2344739"/>
              <a:gd name="connsiteX137" fmla="*/ 5156554 w 12192001"/>
              <a:gd name="connsiteY137" fmla="*/ 2260010 h 2344739"/>
              <a:gd name="connsiteX138" fmla="*/ 5142599 w 12192001"/>
              <a:gd name="connsiteY138" fmla="*/ 2256610 h 2344739"/>
              <a:gd name="connsiteX139" fmla="*/ 5139596 w 12192001"/>
              <a:gd name="connsiteY139" fmla="*/ 2254509 h 2344739"/>
              <a:gd name="connsiteX140" fmla="*/ 5121659 w 12192001"/>
              <a:gd name="connsiteY140" fmla="*/ 2243656 h 2344739"/>
              <a:gd name="connsiteX141" fmla="*/ 5065790 w 12192001"/>
              <a:gd name="connsiteY141" fmla="*/ 2250227 h 2344739"/>
              <a:gd name="connsiteX142" fmla="*/ 5011514 w 12192001"/>
              <a:gd name="connsiteY142" fmla="*/ 2233846 h 2344739"/>
              <a:gd name="connsiteX143" fmla="*/ 4840441 w 12192001"/>
              <a:gd name="connsiteY143" fmla="*/ 2209829 h 2344739"/>
              <a:gd name="connsiteX144" fmla="*/ 4762447 w 12192001"/>
              <a:gd name="connsiteY144" fmla="*/ 2182061 h 2344739"/>
              <a:gd name="connsiteX145" fmla="*/ 4723186 w 12192001"/>
              <a:gd name="connsiteY145" fmla="*/ 2173047 h 2344739"/>
              <a:gd name="connsiteX146" fmla="*/ 4721176 w 12192001"/>
              <a:gd name="connsiteY146" fmla="*/ 2172298 h 2344739"/>
              <a:gd name="connsiteX147" fmla="*/ 4722111 w 12192001"/>
              <a:gd name="connsiteY147" fmla="*/ 2172087 h 2344739"/>
              <a:gd name="connsiteX148" fmla="*/ 4717202 w 12192001"/>
              <a:gd name="connsiteY148" fmla="*/ 2170817 h 2344739"/>
              <a:gd name="connsiteX149" fmla="*/ 4721176 w 12192001"/>
              <a:gd name="connsiteY149" fmla="*/ 2172298 h 2344739"/>
              <a:gd name="connsiteX150" fmla="*/ 4715526 w 12192001"/>
              <a:gd name="connsiteY150" fmla="*/ 2173573 h 2344739"/>
              <a:gd name="connsiteX151" fmla="*/ 4515814 w 12192001"/>
              <a:gd name="connsiteY151" fmla="*/ 2163671 h 2344739"/>
              <a:gd name="connsiteX152" fmla="*/ 4428543 w 12192001"/>
              <a:gd name="connsiteY152" fmla="*/ 2153020 h 2344739"/>
              <a:gd name="connsiteX153" fmla="*/ 4362875 w 12192001"/>
              <a:gd name="connsiteY153" fmla="*/ 2151674 h 2344739"/>
              <a:gd name="connsiteX154" fmla="*/ 4316966 w 12192001"/>
              <a:gd name="connsiteY154" fmla="*/ 2158289 h 2344739"/>
              <a:gd name="connsiteX155" fmla="*/ 4315110 w 12192001"/>
              <a:gd name="connsiteY155" fmla="*/ 2156948 h 2344739"/>
              <a:gd name="connsiteX156" fmla="*/ 4295144 w 12192001"/>
              <a:gd name="connsiteY156" fmla="*/ 2155069 h 2344739"/>
              <a:gd name="connsiteX157" fmla="*/ 4290064 w 12192001"/>
              <a:gd name="connsiteY157" fmla="*/ 2157986 h 2344739"/>
              <a:gd name="connsiteX158" fmla="*/ 4276142 w 12192001"/>
              <a:gd name="connsiteY158" fmla="*/ 2157740 h 2344739"/>
              <a:gd name="connsiteX159" fmla="*/ 4248117 w 12192001"/>
              <a:gd name="connsiteY159" fmla="*/ 2160064 h 2344739"/>
              <a:gd name="connsiteX160" fmla="*/ 4202051 w 12192001"/>
              <a:gd name="connsiteY160" fmla="*/ 2157269 h 2344739"/>
              <a:gd name="connsiteX161" fmla="*/ 4201745 w 12192001"/>
              <a:gd name="connsiteY161" fmla="*/ 2156010 h 2344739"/>
              <a:gd name="connsiteX162" fmla="*/ 4191248 w 12192001"/>
              <a:gd name="connsiteY162" fmla="*/ 2150376 h 2344739"/>
              <a:gd name="connsiteX163" fmla="*/ 4142745 w 12192001"/>
              <a:gd name="connsiteY163" fmla="*/ 2134511 h 2344739"/>
              <a:gd name="connsiteX164" fmla="*/ 4083097 w 12192001"/>
              <a:gd name="connsiteY164" fmla="*/ 2107978 h 2344739"/>
              <a:gd name="connsiteX165" fmla="*/ 4074546 w 12192001"/>
              <a:gd name="connsiteY165" fmla="*/ 2107143 h 2344739"/>
              <a:gd name="connsiteX166" fmla="*/ 4074427 w 12192001"/>
              <a:gd name="connsiteY166" fmla="*/ 2106844 h 2344739"/>
              <a:gd name="connsiteX167" fmla="*/ 4065510 w 12192001"/>
              <a:gd name="connsiteY167" fmla="*/ 2105400 h 2344739"/>
              <a:gd name="connsiteX168" fmla="*/ 4058954 w 12192001"/>
              <a:gd name="connsiteY168" fmla="*/ 2105618 h 2344739"/>
              <a:gd name="connsiteX169" fmla="*/ 4042364 w 12192001"/>
              <a:gd name="connsiteY169" fmla="*/ 2103997 h 2344739"/>
              <a:gd name="connsiteX170" fmla="*/ 4036997 w 12192001"/>
              <a:gd name="connsiteY170" fmla="*/ 2101563 h 2344739"/>
              <a:gd name="connsiteX171" fmla="*/ 4035363 w 12192001"/>
              <a:gd name="connsiteY171" fmla="*/ 2097896 h 2344739"/>
              <a:gd name="connsiteX172" fmla="*/ 4033778 w 12192001"/>
              <a:gd name="connsiteY172" fmla="*/ 2098131 h 2344739"/>
              <a:gd name="connsiteX173" fmla="*/ 4004538 w 12192001"/>
              <a:gd name="connsiteY173" fmla="*/ 2085563 h 2344739"/>
              <a:gd name="connsiteX174" fmla="*/ 3936846 w 12192001"/>
              <a:gd name="connsiteY174" fmla="*/ 2068106 h 2344739"/>
              <a:gd name="connsiteX175" fmla="*/ 3897275 w 12192001"/>
              <a:gd name="connsiteY175" fmla="*/ 2062451 h 2344739"/>
              <a:gd name="connsiteX176" fmla="*/ 3789760 w 12192001"/>
              <a:gd name="connsiteY176" fmla="*/ 2042213 h 2344739"/>
              <a:gd name="connsiteX177" fmla="*/ 3682513 w 12192001"/>
              <a:gd name="connsiteY177" fmla="*/ 2018290 h 2344739"/>
              <a:gd name="connsiteX178" fmla="*/ 3610035 w 12192001"/>
              <a:gd name="connsiteY178" fmla="*/ 1986019 h 2344739"/>
              <a:gd name="connsiteX179" fmla="*/ 3603855 w 12192001"/>
              <a:gd name="connsiteY179" fmla="*/ 1987381 h 2344739"/>
              <a:gd name="connsiteX180" fmla="*/ 3594736 w 12192001"/>
              <a:gd name="connsiteY180" fmla="*/ 1987545 h 2344739"/>
              <a:gd name="connsiteX181" fmla="*/ 3594501 w 12192001"/>
              <a:gd name="connsiteY181" fmla="*/ 1987276 h 2344739"/>
              <a:gd name="connsiteX182" fmla="*/ 3585978 w 12192001"/>
              <a:gd name="connsiteY182" fmla="*/ 1987966 h 2344739"/>
              <a:gd name="connsiteX183" fmla="*/ 3536135 w 12192001"/>
              <a:gd name="connsiteY183" fmla="*/ 1978267 h 2344739"/>
              <a:gd name="connsiteX184" fmla="*/ 3473223 w 12192001"/>
              <a:gd name="connsiteY184" fmla="*/ 1974606 h 2344739"/>
              <a:gd name="connsiteX185" fmla="*/ 3400728 w 12192001"/>
              <a:gd name="connsiteY185" fmla="*/ 1962558 h 2344739"/>
              <a:gd name="connsiteX186" fmla="*/ 3363888 w 12192001"/>
              <a:gd name="connsiteY186" fmla="*/ 1979510 h 2344739"/>
              <a:gd name="connsiteX187" fmla="*/ 3344026 w 12192001"/>
              <a:gd name="connsiteY187" fmla="*/ 1981192 h 2344739"/>
              <a:gd name="connsiteX188" fmla="*/ 3341698 w 12192001"/>
              <a:gd name="connsiteY188" fmla="*/ 1980217 h 2344739"/>
              <a:gd name="connsiteX189" fmla="*/ 3262356 w 12192001"/>
              <a:gd name="connsiteY189" fmla="*/ 1986094 h 2344739"/>
              <a:gd name="connsiteX190" fmla="*/ 3142556 w 12192001"/>
              <a:gd name="connsiteY190" fmla="*/ 1993869 h 2344739"/>
              <a:gd name="connsiteX191" fmla="*/ 3030291 w 12192001"/>
              <a:gd name="connsiteY191" fmla="*/ 1996512 h 2344739"/>
              <a:gd name="connsiteX192" fmla="*/ 2781569 w 12192001"/>
              <a:gd name="connsiteY192" fmla="*/ 2018333 h 2344739"/>
              <a:gd name="connsiteX193" fmla="*/ 2646527 w 12192001"/>
              <a:gd name="connsiteY193" fmla="*/ 2028869 h 2344739"/>
              <a:gd name="connsiteX194" fmla="*/ 2568028 w 12192001"/>
              <a:gd name="connsiteY194" fmla="*/ 2002628 h 2344739"/>
              <a:gd name="connsiteX195" fmla="*/ 2443255 w 12192001"/>
              <a:gd name="connsiteY195" fmla="*/ 2016529 h 2344739"/>
              <a:gd name="connsiteX196" fmla="*/ 2315112 w 12192001"/>
              <a:gd name="connsiteY196" fmla="*/ 2024996 h 2344739"/>
              <a:gd name="connsiteX197" fmla="*/ 2208578 w 12192001"/>
              <a:gd name="connsiteY197" fmla="*/ 2019763 h 2344739"/>
              <a:gd name="connsiteX198" fmla="*/ 2094665 w 12192001"/>
              <a:gd name="connsiteY198" fmla="*/ 2003052 h 2344739"/>
              <a:gd name="connsiteX199" fmla="*/ 1997356 w 12192001"/>
              <a:gd name="connsiteY199" fmla="*/ 1995032 h 2344739"/>
              <a:gd name="connsiteX200" fmla="*/ 1928172 w 12192001"/>
              <a:gd name="connsiteY200" fmla="*/ 2016977 h 2344739"/>
              <a:gd name="connsiteX201" fmla="*/ 1921650 w 12192001"/>
              <a:gd name="connsiteY201" fmla="*/ 2012146 h 2344739"/>
              <a:gd name="connsiteX202" fmla="*/ 1873080 w 12192001"/>
              <a:gd name="connsiteY202" fmla="*/ 2013741 h 2344739"/>
              <a:gd name="connsiteX203" fmla="*/ 1786655 w 12192001"/>
              <a:gd name="connsiteY203" fmla="*/ 2041363 h 2344739"/>
              <a:gd name="connsiteX204" fmla="*/ 1738204 w 12192001"/>
              <a:gd name="connsiteY204" fmla="*/ 2036312 h 2344739"/>
              <a:gd name="connsiteX205" fmla="*/ 1675071 w 12192001"/>
              <a:gd name="connsiteY205" fmla="*/ 2019963 h 2344739"/>
              <a:gd name="connsiteX206" fmla="*/ 1608669 w 12192001"/>
              <a:gd name="connsiteY206" fmla="*/ 2013066 h 2344739"/>
              <a:gd name="connsiteX207" fmla="*/ 1496110 w 12192001"/>
              <a:gd name="connsiteY207" fmla="*/ 1987476 h 2344739"/>
              <a:gd name="connsiteX208" fmla="*/ 1149979 w 12192001"/>
              <a:gd name="connsiteY208" fmla="*/ 1938041 h 2344739"/>
              <a:gd name="connsiteX209" fmla="*/ 858269 w 12192001"/>
              <a:gd name="connsiteY209" fmla="*/ 1928608 h 2344739"/>
              <a:gd name="connsiteX210" fmla="*/ 837540 w 12192001"/>
              <a:gd name="connsiteY210" fmla="*/ 1929821 h 2344739"/>
              <a:gd name="connsiteX211" fmla="*/ 816809 w 12192001"/>
              <a:gd name="connsiteY211" fmla="*/ 1927857 h 2344739"/>
              <a:gd name="connsiteX212" fmla="*/ 811506 w 12192001"/>
              <a:gd name="connsiteY212" fmla="*/ 1930751 h 2344739"/>
              <a:gd name="connsiteX213" fmla="*/ 797041 w 12192001"/>
              <a:gd name="connsiteY213" fmla="*/ 1930446 h 2344739"/>
              <a:gd name="connsiteX214" fmla="*/ 767901 w 12192001"/>
              <a:gd name="connsiteY214" fmla="*/ 1932653 h 2344739"/>
              <a:gd name="connsiteX215" fmla="*/ 763053 w 12192001"/>
              <a:gd name="connsiteY215" fmla="*/ 1930432 h 2344739"/>
              <a:gd name="connsiteX216" fmla="*/ 720047 w 12192001"/>
              <a:gd name="connsiteY216" fmla="*/ 1929661 h 2344739"/>
              <a:gd name="connsiteX217" fmla="*/ 719742 w 12192001"/>
              <a:gd name="connsiteY217" fmla="*/ 1928399 h 2344739"/>
              <a:gd name="connsiteX218" fmla="*/ 708875 w 12192001"/>
              <a:gd name="connsiteY218" fmla="*/ 1922722 h 2344739"/>
              <a:gd name="connsiteX219" fmla="*/ 596792 w 12192001"/>
              <a:gd name="connsiteY219" fmla="*/ 1879864 h 2344739"/>
              <a:gd name="connsiteX220" fmla="*/ 578535 w 12192001"/>
              <a:gd name="connsiteY220" fmla="*/ 1877212 h 2344739"/>
              <a:gd name="connsiteX221" fmla="*/ 571717 w 12192001"/>
              <a:gd name="connsiteY221" fmla="*/ 1877401 h 2344739"/>
              <a:gd name="connsiteX222" fmla="*/ 445099 w 12192001"/>
              <a:gd name="connsiteY222" fmla="*/ 1839371 h 2344739"/>
              <a:gd name="connsiteX223" fmla="*/ 404015 w 12192001"/>
              <a:gd name="connsiteY223" fmla="*/ 1833548 h 2344739"/>
              <a:gd name="connsiteX224" fmla="*/ 292435 w 12192001"/>
              <a:gd name="connsiteY224" fmla="*/ 1812852 h 2344739"/>
              <a:gd name="connsiteX225" fmla="*/ 118381 w 12192001"/>
              <a:gd name="connsiteY225" fmla="*/ 1761047 h 2344739"/>
              <a:gd name="connsiteX226" fmla="*/ 15526 w 12192001"/>
              <a:gd name="connsiteY226" fmla="*/ 1758191 h 2344739"/>
              <a:gd name="connsiteX227" fmla="*/ 2 w 12192001"/>
              <a:gd name="connsiteY227" fmla="*/ 1752722 h 2344739"/>
              <a:gd name="connsiteX228" fmla="*/ 1 w 12192001"/>
              <a:gd name="connsiteY228" fmla="*/ 762497 h 2344739"/>
              <a:gd name="connsiteX229" fmla="*/ 0 w 12192001"/>
              <a:gd name="connsiteY229" fmla="*/ 762497 h 2344739"/>
              <a:gd name="connsiteX230" fmla="*/ 0 w 12192001"/>
              <a:gd name="connsiteY230" fmla="*/ 222213 h 2344739"/>
              <a:gd name="connsiteX231" fmla="*/ 0 w 12192001"/>
              <a:gd name="connsiteY231"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218559 w 12192001"/>
              <a:gd name="connsiteY111" fmla="*/ 2156680 h 2344739"/>
              <a:gd name="connsiteX112" fmla="*/ 7201101 w 12192001"/>
              <a:gd name="connsiteY112" fmla="*/ 2161230 h 2344739"/>
              <a:gd name="connsiteX113" fmla="*/ 7197004 w 12192001"/>
              <a:gd name="connsiteY113" fmla="*/ 2166588 h 2344739"/>
              <a:gd name="connsiteX114" fmla="*/ 7170808 w 12192001"/>
              <a:gd name="connsiteY114" fmla="*/ 2171236 h 2344739"/>
              <a:gd name="connsiteX115" fmla="*/ 7096988 w 12192001"/>
              <a:gd name="connsiteY115" fmla="*/ 2183464 h 2344739"/>
              <a:gd name="connsiteX116" fmla="*/ 7018496 w 12192001"/>
              <a:gd name="connsiteY116" fmla="*/ 2183090 h 2344739"/>
              <a:gd name="connsiteX117" fmla="*/ 6904146 w 12192001"/>
              <a:gd name="connsiteY117" fmla="*/ 2212596 h 2344739"/>
              <a:gd name="connsiteX118" fmla="*/ 6708222 w 12192001"/>
              <a:gd name="connsiteY118" fmla="*/ 2240551 h 2344739"/>
              <a:gd name="connsiteX119" fmla="*/ 6549454 w 12192001"/>
              <a:gd name="connsiteY119" fmla="*/ 2269327 h 2344739"/>
              <a:gd name="connsiteX120" fmla="*/ 6317560 w 12192001"/>
              <a:gd name="connsiteY120" fmla="*/ 2316127 h 2344739"/>
              <a:gd name="connsiteX121" fmla="*/ 6168674 w 12192001"/>
              <a:gd name="connsiteY121" fmla="*/ 2318214 h 2344739"/>
              <a:gd name="connsiteX122" fmla="*/ 6073848 w 12192001"/>
              <a:gd name="connsiteY122" fmla="*/ 2338676 h 2344739"/>
              <a:gd name="connsiteX123" fmla="*/ 6068529 w 12192001"/>
              <a:gd name="connsiteY123" fmla="*/ 2337139 h 2344739"/>
              <a:gd name="connsiteX124" fmla="*/ 6048638 w 12192001"/>
              <a:gd name="connsiteY124" fmla="*/ 2337822 h 2344739"/>
              <a:gd name="connsiteX125" fmla="*/ 6041285 w 12192001"/>
              <a:gd name="connsiteY125" fmla="*/ 2329473 h 2344739"/>
              <a:gd name="connsiteX126" fmla="*/ 6010090 w 12192001"/>
              <a:gd name="connsiteY126" fmla="*/ 2324380 h 2344739"/>
              <a:gd name="connsiteX127" fmla="*/ 5957375 w 12192001"/>
              <a:gd name="connsiteY127" fmla="*/ 2328024 h 2344739"/>
              <a:gd name="connsiteX128" fmla="*/ 5758919 w 12192001"/>
              <a:gd name="connsiteY128" fmla="*/ 2343716 h 2344739"/>
              <a:gd name="connsiteX129" fmla="*/ 5626960 w 12192001"/>
              <a:gd name="connsiteY129" fmla="*/ 2344739 h 2344739"/>
              <a:gd name="connsiteX130" fmla="*/ 5470906 w 12192001"/>
              <a:gd name="connsiteY130" fmla="*/ 2330719 h 2344739"/>
              <a:gd name="connsiteX131" fmla="*/ 5432761 w 12192001"/>
              <a:gd name="connsiteY131" fmla="*/ 2319466 h 2344739"/>
              <a:gd name="connsiteX132" fmla="*/ 5381669 w 12192001"/>
              <a:gd name="connsiteY132" fmla="*/ 2301764 h 2344739"/>
              <a:gd name="connsiteX133" fmla="*/ 5261764 w 12192001"/>
              <a:gd name="connsiteY133" fmla="*/ 2281347 h 2344739"/>
              <a:gd name="connsiteX134" fmla="*/ 5222961 w 12192001"/>
              <a:gd name="connsiteY134" fmla="*/ 2270223 h 2344739"/>
              <a:gd name="connsiteX135" fmla="*/ 5174660 w 12192001"/>
              <a:gd name="connsiteY135" fmla="*/ 2267233 h 2344739"/>
              <a:gd name="connsiteX136" fmla="*/ 5156554 w 12192001"/>
              <a:gd name="connsiteY136" fmla="*/ 2260010 h 2344739"/>
              <a:gd name="connsiteX137" fmla="*/ 5142599 w 12192001"/>
              <a:gd name="connsiteY137" fmla="*/ 2256610 h 2344739"/>
              <a:gd name="connsiteX138" fmla="*/ 5139596 w 12192001"/>
              <a:gd name="connsiteY138" fmla="*/ 2254509 h 2344739"/>
              <a:gd name="connsiteX139" fmla="*/ 5121659 w 12192001"/>
              <a:gd name="connsiteY139" fmla="*/ 2243656 h 2344739"/>
              <a:gd name="connsiteX140" fmla="*/ 5065790 w 12192001"/>
              <a:gd name="connsiteY140" fmla="*/ 2250227 h 2344739"/>
              <a:gd name="connsiteX141" fmla="*/ 5011514 w 12192001"/>
              <a:gd name="connsiteY141" fmla="*/ 2233846 h 2344739"/>
              <a:gd name="connsiteX142" fmla="*/ 4840441 w 12192001"/>
              <a:gd name="connsiteY142" fmla="*/ 2209829 h 2344739"/>
              <a:gd name="connsiteX143" fmla="*/ 4762447 w 12192001"/>
              <a:gd name="connsiteY143" fmla="*/ 2182061 h 2344739"/>
              <a:gd name="connsiteX144" fmla="*/ 4723186 w 12192001"/>
              <a:gd name="connsiteY144" fmla="*/ 2173047 h 2344739"/>
              <a:gd name="connsiteX145" fmla="*/ 4721176 w 12192001"/>
              <a:gd name="connsiteY145" fmla="*/ 2172298 h 2344739"/>
              <a:gd name="connsiteX146" fmla="*/ 4722111 w 12192001"/>
              <a:gd name="connsiteY146" fmla="*/ 2172087 h 2344739"/>
              <a:gd name="connsiteX147" fmla="*/ 4717202 w 12192001"/>
              <a:gd name="connsiteY147" fmla="*/ 2170817 h 2344739"/>
              <a:gd name="connsiteX148" fmla="*/ 4721176 w 12192001"/>
              <a:gd name="connsiteY148" fmla="*/ 2172298 h 2344739"/>
              <a:gd name="connsiteX149" fmla="*/ 4715526 w 12192001"/>
              <a:gd name="connsiteY149" fmla="*/ 2173573 h 2344739"/>
              <a:gd name="connsiteX150" fmla="*/ 4515814 w 12192001"/>
              <a:gd name="connsiteY150" fmla="*/ 2163671 h 2344739"/>
              <a:gd name="connsiteX151" fmla="*/ 4428543 w 12192001"/>
              <a:gd name="connsiteY151" fmla="*/ 2153020 h 2344739"/>
              <a:gd name="connsiteX152" fmla="*/ 4362875 w 12192001"/>
              <a:gd name="connsiteY152" fmla="*/ 2151674 h 2344739"/>
              <a:gd name="connsiteX153" fmla="*/ 4316966 w 12192001"/>
              <a:gd name="connsiteY153" fmla="*/ 2158289 h 2344739"/>
              <a:gd name="connsiteX154" fmla="*/ 4315110 w 12192001"/>
              <a:gd name="connsiteY154" fmla="*/ 2156948 h 2344739"/>
              <a:gd name="connsiteX155" fmla="*/ 4295144 w 12192001"/>
              <a:gd name="connsiteY155" fmla="*/ 2155069 h 2344739"/>
              <a:gd name="connsiteX156" fmla="*/ 4290064 w 12192001"/>
              <a:gd name="connsiteY156" fmla="*/ 2157986 h 2344739"/>
              <a:gd name="connsiteX157" fmla="*/ 4276142 w 12192001"/>
              <a:gd name="connsiteY157" fmla="*/ 2157740 h 2344739"/>
              <a:gd name="connsiteX158" fmla="*/ 4248117 w 12192001"/>
              <a:gd name="connsiteY158" fmla="*/ 2160064 h 2344739"/>
              <a:gd name="connsiteX159" fmla="*/ 4202051 w 12192001"/>
              <a:gd name="connsiteY159" fmla="*/ 2157269 h 2344739"/>
              <a:gd name="connsiteX160" fmla="*/ 4201745 w 12192001"/>
              <a:gd name="connsiteY160" fmla="*/ 2156010 h 2344739"/>
              <a:gd name="connsiteX161" fmla="*/ 4191248 w 12192001"/>
              <a:gd name="connsiteY161" fmla="*/ 2150376 h 2344739"/>
              <a:gd name="connsiteX162" fmla="*/ 4142745 w 12192001"/>
              <a:gd name="connsiteY162" fmla="*/ 2134511 h 2344739"/>
              <a:gd name="connsiteX163" fmla="*/ 4083097 w 12192001"/>
              <a:gd name="connsiteY163" fmla="*/ 2107978 h 2344739"/>
              <a:gd name="connsiteX164" fmla="*/ 4074546 w 12192001"/>
              <a:gd name="connsiteY164" fmla="*/ 2107143 h 2344739"/>
              <a:gd name="connsiteX165" fmla="*/ 4074427 w 12192001"/>
              <a:gd name="connsiteY165" fmla="*/ 2106844 h 2344739"/>
              <a:gd name="connsiteX166" fmla="*/ 4065510 w 12192001"/>
              <a:gd name="connsiteY166" fmla="*/ 2105400 h 2344739"/>
              <a:gd name="connsiteX167" fmla="*/ 4058954 w 12192001"/>
              <a:gd name="connsiteY167" fmla="*/ 2105618 h 2344739"/>
              <a:gd name="connsiteX168" fmla="*/ 4042364 w 12192001"/>
              <a:gd name="connsiteY168" fmla="*/ 2103997 h 2344739"/>
              <a:gd name="connsiteX169" fmla="*/ 4036997 w 12192001"/>
              <a:gd name="connsiteY169" fmla="*/ 2101563 h 2344739"/>
              <a:gd name="connsiteX170" fmla="*/ 4035363 w 12192001"/>
              <a:gd name="connsiteY170" fmla="*/ 2097896 h 2344739"/>
              <a:gd name="connsiteX171" fmla="*/ 4033778 w 12192001"/>
              <a:gd name="connsiteY171" fmla="*/ 2098131 h 2344739"/>
              <a:gd name="connsiteX172" fmla="*/ 4004538 w 12192001"/>
              <a:gd name="connsiteY172" fmla="*/ 2085563 h 2344739"/>
              <a:gd name="connsiteX173" fmla="*/ 3936846 w 12192001"/>
              <a:gd name="connsiteY173" fmla="*/ 2068106 h 2344739"/>
              <a:gd name="connsiteX174" fmla="*/ 3897275 w 12192001"/>
              <a:gd name="connsiteY174" fmla="*/ 2062451 h 2344739"/>
              <a:gd name="connsiteX175" fmla="*/ 3789760 w 12192001"/>
              <a:gd name="connsiteY175" fmla="*/ 2042213 h 2344739"/>
              <a:gd name="connsiteX176" fmla="*/ 3682513 w 12192001"/>
              <a:gd name="connsiteY176" fmla="*/ 2018290 h 2344739"/>
              <a:gd name="connsiteX177" fmla="*/ 3610035 w 12192001"/>
              <a:gd name="connsiteY177" fmla="*/ 1986019 h 2344739"/>
              <a:gd name="connsiteX178" fmla="*/ 3603855 w 12192001"/>
              <a:gd name="connsiteY178" fmla="*/ 1987381 h 2344739"/>
              <a:gd name="connsiteX179" fmla="*/ 3594736 w 12192001"/>
              <a:gd name="connsiteY179" fmla="*/ 1987545 h 2344739"/>
              <a:gd name="connsiteX180" fmla="*/ 3594501 w 12192001"/>
              <a:gd name="connsiteY180" fmla="*/ 1987276 h 2344739"/>
              <a:gd name="connsiteX181" fmla="*/ 3585978 w 12192001"/>
              <a:gd name="connsiteY181" fmla="*/ 1987966 h 2344739"/>
              <a:gd name="connsiteX182" fmla="*/ 3536135 w 12192001"/>
              <a:gd name="connsiteY182" fmla="*/ 1978267 h 2344739"/>
              <a:gd name="connsiteX183" fmla="*/ 3473223 w 12192001"/>
              <a:gd name="connsiteY183" fmla="*/ 1974606 h 2344739"/>
              <a:gd name="connsiteX184" fmla="*/ 3400728 w 12192001"/>
              <a:gd name="connsiteY184" fmla="*/ 1962558 h 2344739"/>
              <a:gd name="connsiteX185" fmla="*/ 3363888 w 12192001"/>
              <a:gd name="connsiteY185" fmla="*/ 1979510 h 2344739"/>
              <a:gd name="connsiteX186" fmla="*/ 3344026 w 12192001"/>
              <a:gd name="connsiteY186" fmla="*/ 1981192 h 2344739"/>
              <a:gd name="connsiteX187" fmla="*/ 3341698 w 12192001"/>
              <a:gd name="connsiteY187" fmla="*/ 1980217 h 2344739"/>
              <a:gd name="connsiteX188" fmla="*/ 3262356 w 12192001"/>
              <a:gd name="connsiteY188" fmla="*/ 1986094 h 2344739"/>
              <a:gd name="connsiteX189" fmla="*/ 3142556 w 12192001"/>
              <a:gd name="connsiteY189" fmla="*/ 1993869 h 2344739"/>
              <a:gd name="connsiteX190" fmla="*/ 3030291 w 12192001"/>
              <a:gd name="connsiteY190" fmla="*/ 1996512 h 2344739"/>
              <a:gd name="connsiteX191" fmla="*/ 2781569 w 12192001"/>
              <a:gd name="connsiteY191" fmla="*/ 2018333 h 2344739"/>
              <a:gd name="connsiteX192" fmla="*/ 2646527 w 12192001"/>
              <a:gd name="connsiteY192" fmla="*/ 2028869 h 2344739"/>
              <a:gd name="connsiteX193" fmla="*/ 2568028 w 12192001"/>
              <a:gd name="connsiteY193" fmla="*/ 2002628 h 2344739"/>
              <a:gd name="connsiteX194" fmla="*/ 2443255 w 12192001"/>
              <a:gd name="connsiteY194" fmla="*/ 2016529 h 2344739"/>
              <a:gd name="connsiteX195" fmla="*/ 2315112 w 12192001"/>
              <a:gd name="connsiteY195" fmla="*/ 2024996 h 2344739"/>
              <a:gd name="connsiteX196" fmla="*/ 2208578 w 12192001"/>
              <a:gd name="connsiteY196" fmla="*/ 2019763 h 2344739"/>
              <a:gd name="connsiteX197" fmla="*/ 2094665 w 12192001"/>
              <a:gd name="connsiteY197" fmla="*/ 2003052 h 2344739"/>
              <a:gd name="connsiteX198" fmla="*/ 1997356 w 12192001"/>
              <a:gd name="connsiteY198" fmla="*/ 1995032 h 2344739"/>
              <a:gd name="connsiteX199" fmla="*/ 1928172 w 12192001"/>
              <a:gd name="connsiteY199" fmla="*/ 2016977 h 2344739"/>
              <a:gd name="connsiteX200" fmla="*/ 1921650 w 12192001"/>
              <a:gd name="connsiteY200" fmla="*/ 2012146 h 2344739"/>
              <a:gd name="connsiteX201" fmla="*/ 1873080 w 12192001"/>
              <a:gd name="connsiteY201" fmla="*/ 2013741 h 2344739"/>
              <a:gd name="connsiteX202" fmla="*/ 1786655 w 12192001"/>
              <a:gd name="connsiteY202" fmla="*/ 2041363 h 2344739"/>
              <a:gd name="connsiteX203" fmla="*/ 1738204 w 12192001"/>
              <a:gd name="connsiteY203" fmla="*/ 2036312 h 2344739"/>
              <a:gd name="connsiteX204" fmla="*/ 1675071 w 12192001"/>
              <a:gd name="connsiteY204" fmla="*/ 2019963 h 2344739"/>
              <a:gd name="connsiteX205" fmla="*/ 1608669 w 12192001"/>
              <a:gd name="connsiteY205" fmla="*/ 2013066 h 2344739"/>
              <a:gd name="connsiteX206" fmla="*/ 1496110 w 12192001"/>
              <a:gd name="connsiteY206" fmla="*/ 1987476 h 2344739"/>
              <a:gd name="connsiteX207" fmla="*/ 1149979 w 12192001"/>
              <a:gd name="connsiteY207" fmla="*/ 1938041 h 2344739"/>
              <a:gd name="connsiteX208" fmla="*/ 858269 w 12192001"/>
              <a:gd name="connsiteY208" fmla="*/ 1928608 h 2344739"/>
              <a:gd name="connsiteX209" fmla="*/ 837540 w 12192001"/>
              <a:gd name="connsiteY209" fmla="*/ 1929821 h 2344739"/>
              <a:gd name="connsiteX210" fmla="*/ 816809 w 12192001"/>
              <a:gd name="connsiteY210" fmla="*/ 1927857 h 2344739"/>
              <a:gd name="connsiteX211" fmla="*/ 811506 w 12192001"/>
              <a:gd name="connsiteY211" fmla="*/ 1930751 h 2344739"/>
              <a:gd name="connsiteX212" fmla="*/ 797041 w 12192001"/>
              <a:gd name="connsiteY212" fmla="*/ 1930446 h 2344739"/>
              <a:gd name="connsiteX213" fmla="*/ 767901 w 12192001"/>
              <a:gd name="connsiteY213" fmla="*/ 1932653 h 2344739"/>
              <a:gd name="connsiteX214" fmla="*/ 763053 w 12192001"/>
              <a:gd name="connsiteY214" fmla="*/ 1930432 h 2344739"/>
              <a:gd name="connsiteX215" fmla="*/ 720047 w 12192001"/>
              <a:gd name="connsiteY215" fmla="*/ 1929661 h 2344739"/>
              <a:gd name="connsiteX216" fmla="*/ 719742 w 12192001"/>
              <a:gd name="connsiteY216" fmla="*/ 1928399 h 2344739"/>
              <a:gd name="connsiteX217" fmla="*/ 708875 w 12192001"/>
              <a:gd name="connsiteY217" fmla="*/ 1922722 h 2344739"/>
              <a:gd name="connsiteX218" fmla="*/ 596792 w 12192001"/>
              <a:gd name="connsiteY218" fmla="*/ 1879864 h 2344739"/>
              <a:gd name="connsiteX219" fmla="*/ 578535 w 12192001"/>
              <a:gd name="connsiteY219" fmla="*/ 1877212 h 2344739"/>
              <a:gd name="connsiteX220" fmla="*/ 571717 w 12192001"/>
              <a:gd name="connsiteY220" fmla="*/ 1877401 h 2344739"/>
              <a:gd name="connsiteX221" fmla="*/ 445099 w 12192001"/>
              <a:gd name="connsiteY221" fmla="*/ 1839371 h 2344739"/>
              <a:gd name="connsiteX222" fmla="*/ 404015 w 12192001"/>
              <a:gd name="connsiteY222" fmla="*/ 1833548 h 2344739"/>
              <a:gd name="connsiteX223" fmla="*/ 292435 w 12192001"/>
              <a:gd name="connsiteY223" fmla="*/ 1812852 h 2344739"/>
              <a:gd name="connsiteX224" fmla="*/ 118381 w 12192001"/>
              <a:gd name="connsiteY224" fmla="*/ 1761047 h 2344739"/>
              <a:gd name="connsiteX225" fmla="*/ 15526 w 12192001"/>
              <a:gd name="connsiteY225" fmla="*/ 1758191 h 2344739"/>
              <a:gd name="connsiteX226" fmla="*/ 2 w 12192001"/>
              <a:gd name="connsiteY226" fmla="*/ 1752722 h 2344739"/>
              <a:gd name="connsiteX227" fmla="*/ 1 w 12192001"/>
              <a:gd name="connsiteY227" fmla="*/ 762497 h 2344739"/>
              <a:gd name="connsiteX228" fmla="*/ 0 w 12192001"/>
              <a:gd name="connsiteY228" fmla="*/ 762497 h 2344739"/>
              <a:gd name="connsiteX229" fmla="*/ 0 w 12192001"/>
              <a:gd name="connsiteY229" fmla="*/ 222213 h 2344739"/>
              <a:gd name="connsiteX230" fmla="*/ 0 w 12192001"/>
              <a:gd name="connsiteY230"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20047 w 12192001"/>
              <a:gd name="connsiteY213" fmla="*/ 1929661 h 2344739"/>
              <a:gd name="connsiteX214" fmla="*/ 719742 w 12192001"/>
              <a:gd name="connsiteY214" fmla="*/ 1928399 h 2344739"/>
              <a:gd name="connsiteX215" fmla="*/ 708875 w 12192001"/>
              <a:gd name="connsiteY215" fmla="*/ 1922722 h 2344739"/>
              <a:gd name="connsiteX216" fmla="*/ 596792 w 12192001"/>
              <a:gd name="connsiteY216" fmla="*/ 1879864 h 2344739"/>
              <a:gd name="connsiteX217" fmla="*/ 578535 w 12192001"/>
              <a:gd name="connsiteY217" fmla="*/ 1877212 h 2344739"/>
              <a:gd name="connsiteX218" fmla="*/ 571717 w 12192001"/>
              <a:gd name="connsiteY218" fmla="*/ 1877401 h 2344739"/>
              <a:gd name="connsiteX219" fmla="*/ 445099 w 12192001"/>
              <a:gd name="connsiteY219" fmla="*/ 1839371 h 2344739"/>
              <a:gd name="connsiteX220" fmla="*/ 404015 w 12192001"/>
              <a:gd name="connsiteY220" fmla="*/ 1833548 h 2344739"/>
              <a:gd name="connsiteX221" fmla="*/ 292435 w 12192001"/>
              <a:gd name="connsiteY221" fmla="*/ 1812852 h 2344739"/>
              <a:gd name="connsiteX222" fmla="*/ 118381 w 12192001"/>
              <a:gd name="connsiteY222" fmla="*/ 1761047 h 2344739"/>
              <a:gd name="connsiteX223" fmla="*/ 15526 w 12192001"/>
              <a:gd name="connsiteY223" fmla="*/ 1758191 h 2344739"/>
              <a:gd name="connsiteX224" fmla="*/ 2 w 12192001"/>
              <a:gd name="connsiteY224" fmla="*/ 1752722 h 2344739"/>
              <a:gd name="connsiteX225" fmla="*/ 1 w 12192001"/>
              <a:gd name="connsiteY225" fmla="*/ 762497 h 2344739"/>
              <a:gd name="connsiteX226" fmla="*/ 0 w 12192001"/>
              <a:gd name="connsiteY226" fmla="*/ 762497 h 2344739"/>
              <a:gd name="connsiteX227" fmla="*/ 0 w 12192001"/>
              <a:gd name="connsiteY227" fmla="*/ 222213 h 2344739"/>
              <a:gd name="connsiteX228" fmla="*/ 0 w 12192001"/>
              <a:gd name="connsiteY228"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67901 w 12192001"/>
              <a:gd name="connsiteY211" fmla="*/ 1932653 h 2344739"/>
              <a:gd name="connsiteX212" fmla="*/ 720047 w 12192001"/>
              <a:gd name="connsiteY212" fmla="*/ 1929661 h 2344739"/>
              <a:gd name="connsiteX213" fmla="*/ 719742 w 12192001"/>
              <a:gd name="connsiteY213" fmla="*/ 1928399 h 2344739"/>
              <a:gd name="connsiteX214" fmla="*/ 708875 w 12192001"/>
              <a:gd name="connsiteY214" fmla="*/ 1922722 h 2344739"/>
              <a:gd name="connsiteX215" fmla="*/ 596792 w 12192001"/>
              <a:gd name="connsiteY215" fmla="*/ 1879864 h 2344739"/>
              <a:gd name="connsiteX216" fmla="*/ 578535 w 12192001"/>
              <a:gd name="connsiteY216" fmla="*/ 1877212 h 2344739"/>
              <a:gd name="connsiteX217" fmla="*/ 571717 w 12192001"/>
              <a:gd name="connsiteY217" fmla="*/ 1877401 h 2344739"/>
              <a:gd name="connsiteX218" fmla="*/ 445099 w 12192001"/>
              <a:gd name="connsiteY218" fmla="*/ 1839371 h 2344739"/>
              <a:gd name="connsiteX219" fmla="*/ 404015 w 12192001"/>
              <a:gd name="connsiteY219" fmla="*/ 1833548 h 2344739"/>
              <a:gd name="connsiteX220" fmla="*/ 292435 w 12192001"/>
              <a:gd name="connsiteY220" fmla="*/ 1812852 h 2344739"/>
              <a:gd name="connsiteX221" fmla="*/ 118381 w 12192001"/>
              <a:gd name="connsiteY221" fmla="*/ 1761047 h 2344739"/>
              <a:gd name="connsiteX222" fmla="*/ 15526 w 12192001"/>
              <a:gd name="connsiteY222" fmla="*/ 1758191 h 2344739"/>
              <a:gd name="connsiteX223" fmla="*/ 2 w 12192001"/>
              <a:gd name="connsiteY223" fmla="*/ 1752722 h 2344739"/>
              <a:gd name="connsiteX224" fmla="*/ 1 w 12192001"/>
              <a:gd name="connsiteY224" fmla="*/ 762497 h 2344739"/>
              <a:gd name="connsiteX225" fmla="*/ 0 w 12192001"/>
              <a:gd name="connsiteY225" fmla="*/ 762497 h 2344739"/>
              <a:gd name="connsiteX226" fmla="*/ 0 w 12192001"/>
              <a:gd name="connsiteY226" fmla="*/ 222213 h 2344739"/>
              <a:gd name="connsiteX227" fmla="*/ 0 w 12192001"/>
              <a:gd name="connsiteY227"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762497 h 2344739"/>
              <a:gd name="connsiteX225" fmla="*/ 0 w 12192001"/>
              <a:gd name="connsiteY225" fmla="*/ 222213 h 2344739"/>
              <a:gd name="connsiteX226" fmla="*/ 0 w 12192001"/>
              <a:gd name="connsiteY22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222213 h 2344739"/>
              <a:gd name="connsiteX225" fmla="*/ 0 w 12192001"/>
              <a:gd name="connsiteY225"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53521 w 12193149"/>
              <a:gd name="connsiteY90" fmla="*/ 1957169 h 2344739"/>
              <a:gd name="connsiteX91" fmla="*/ 8321252 w 12193149"/>
              <a:gd name="connsiteY91" fmla="*/ 1974587 h 2344739"/>
              <a:gd name="connsiteX92" fmla="*/ 8315581 w 12193149"/>
              <a:gd name="connsiteY92" fmla="*/ 1974913 h 2344739"/>
              <a:gd name="connsiteX93" fmla="*/ 8296322 w 12193149"/>
              <a:gd name="connsiteY93" fmla="*/ 1988808 h 2344739"/>
              <a:gd name="connsiteX94" fmla="*/ 8285424 w 12193149"/>
              <a:gd name="connsiteY94" fmla="*/ 1994631 h 2344739"/>
              <a:gd name="connsiteX95" fmla="*/ 8284298 w 12193149"/>
              <a:gd name="connsiteY95" fmla="*/ 1999074 h 2344739"/>
              <a:gd name="connsiteX96" fmla="*/ 8267224 w 12193149"/>
              <a:gd name="connsiteY96" fmla="*/ 2006249 h 2344739"/>
              <a:gd name="connsiteX97" fmla="*/ 8264525 w 12193149"/>
              <a:gd name="connsiteY97" fmla="*/ 2006019 h 2344739"/>
              <a:gd name="connsiteX98" fmla="*/ 8253181 w 12193149"/>
              <a:gd name="connsiteY98" fmla="*/ 2015862 h 2344739"/>
              <a:gd name="connsiteX99" fmla="*/ 8246982 w 12193149"/>
              <a:gd name="connsiteY99" fmla="*/ 2028854 h 2344739"/>
              <a:gd name="connsiteX100" fmla="*/ 8091420 w 12193149"/>
              <a:gd name="connsiteY100" fmla="*/ 2075015 h 2344739"/>
              <a:gd name="connsiteX101" fmla="*/ 7906555 w 12193149"/>
              <a:gd name="connsiteY101" fmla="*/ 2116988 h 2344739"/>
              <a:gd name="connsiteX102" fmla="*/ 7719893 w 12193149"/>
              <a:gd name="connsiteY102" fmla="*/ 2142703 h 2344739"/>
              <a:gd name="connsiteX103" fmla="*/ 7615495 w 12193149"/>
              <a:gd name="connsiteY103" fmla="*/ 2139232 h 2344739"/>
              <a:gd name="connsiteX104" fmla="*/ 7528691 w 12193149"/>
              <a:gd name="connsiteY104" fmla="*/ 2145060 h 2344739"/>
              <a:gd name="connsiteX105" fmla="*/ 7520719 w 12193149"/>
              <a:gd name="connsiteY105" fmla="*/ 2147613 h 2344739"/>
              <a:gd name="connsiteX106" fmla="*/ 7508559 w 12193149"/>
              <a:gd name="connsiteY106" fmla="*/ 2148948 h 2344739"/>
              <a:gd name="connsiteX107" fmla="*/ 7508188 w 12193149"/>
              <a:gd name="connsiteY107" fmla="*/ 2148621 h 2344739"/>
              <a:gd name="connsiteX108" fmla="*/ 7496943 w 12193149"/>
              <a:gd name="connsiteY108" fmla="*/ 2150573 h 2344739"/>
              <a:gd name="connsiteX109" fmla="*/ 7406539 w 12193149"/>
              <a:gd name="connsiteY109" fmla="*/ 2142468 h 2344739"/>
              <a:gd name="connsiteX110" fmla="*/ 7219707 w 12193149"/>
              <a:gd name="connsiteY110" fmla="*/ 2156680 h 2344739"/>
              <a:gd name="connsiteX111" fmla="*/ 7202249 w 12193149"/>
              <a:gd name="connsiteY111" fmla="*/ 2161230 h 2344739"/>
              <a:gd name="connsiteX112" fmla="*/ 7198152 w 12193149"/>
              <a:gd name="connsiteY112" fmla="*/ 2166588 h 2344739"/>
              <a:gd name="connsiteX113" fmla="*/ 7171956 w 12193149"/>
              <a:gd name="connsiteY113" fmla="*/ 2171236 h 2344739"/>
              <a:gd name="connsiteX114" fmla="*/ 7098136 w 12193149"/>
              <a:gd name="connsiteY114" fmla="*/ 2183464 h 2344739"/>
              <a:gd name="connsiteX115" fmla="*/ 7019644 w 12193149"/>
              <a:gd name="connsiteY115" fmla="*/ 2183090 h 2344739"/>
              <a:gd name="connsiteX116" fmla="*/ 6905294 w 12193149"/>
              <a:gd name="connsiteY116" fmla="*/ 2212596 h 2344739"/>
              <a:gd name="connsiteX117" fmla="*/ 6709370 w 12193149"/>
              <a:gd name="connsiteY117" fmla="*/ 2240551 h 2344739"/>
              <a:gd name="connsiteX118" fmla="*/ 6550602 w 12193149"/>
              <a:gd name="connsiteY118" fmla="*/ 2269327 h 2344739"/>
              <a:gd name="connsiteX119" fmla="*/ 6318708 w 12193149"/>
              <a:gd name="connsiteY119" fmla="*/ 2316127 h 2344739"/>
              <a:gd name="connsiteX120" fmla="*/ 6169822 w 12193149"/>
              <a:gd name="connsiteY120" fmla="*/ 2318214 h 2344739"/>
              <a:gd name="connsiteX121" fmla="*/ 6074996 w 12193149"/>
              <a:gd name="connsiteY121" fmla="*/ 2338676 h 2344739"/>
              <a:gd name="connsiteX122" fmla="*/ 6069677 w 12193149"/>
              <a:gd name="connsiteY122" fmla="*/ 2337139 h 2344739"/>
              <a:gd name="connsiteX123" fmla="*/ 6049786 w 12193149"/>
              <a:gd name="connsiteY123" fmla="*/ 2337822 h 2344739"/>
              <a:gd name="connsiteX124" fmla="*/ 6042433 w 12193149"/>
              <a:gd name="connsiteY124" fmla="*/ 2329473 h 2344739"/>
              <a:gd name="connsiteX125" fmla="*/ 6011238 w 12193149"/>
              <a:gd name="connsiteY125" fmla="*/ 2324380 h 2344739"/>
              <a:gd name="connsiteX126" fmla="*/ 5958523 w 12193149"/>
              <a:gd name="connsiteY126" fmla="*/ 2328024 h 2344739"/>
              <a:gd name="connsiteX127" fmla="*/ 5760067 w 12193149"/>
              <a:gd name="connsiteY127" fmla="*/ 2343716 h 2344739"/>
              <a:gd name="connsiteX128" fmla="*/ 5628108 w 12193149"/>
              <a:gd name="connsiteY128" fmla="*/ 2344739 h 2344739"/>
              <a:gd name="connsiteX129" fmla="*/ 5472054 w 12193149"/>
              <a:gd name="connsiteY129" fmla="*/ 2330719 h 2344739"/>
              <a:gd name="connsiteX130" fmla="*/ 5433909 w 12193149"/>
              <a:gd name="connsiteY130" fmla="*/ 2319466 h 2344739"/>
              <a:gd name="connsiteX131" fmla="*/ 5382817 w 12193149"/>
              <a:gd name="connsiteY131" fmla="*/ 2301764 h 2344739"/>
              <a:gd name="connsiteX132" fmla="*/ 5262912 w 12193149"/>
              <a:gd name="connsiteY132" fmla="*/ 2281347 h 2344739"/>
              <a:gd name="connsiteX133" fmla="*/ 5224109 w 12193149"/>
              <a:gd name="connsiteY133" fmla="*/ 2270223 h 2344739"/>
              <a:gd name="connsiteX134" fmla="*/ 5175808 w 12193149"/>
              <a:gd name="connsiteY134" fmla="*/ 2267233 h 2344739"/>
              <a:gd name="connsiteX135" fmla="*/ 5157702 w 12193149"/>
              <a:gd name="connsiteY135" fmla="*/ 2260010 h 2344739"/>
              <a:gd name="connsiteX136" fmla="*/ 5143747 w 12193149"/>
              <a:gd name="connsiteY136" fmla="*/ 2256610 h 2344739"/>
              <a:gd name="connsiteX137" fmla="*/ 5140744 w 12193149"/>
              <a:gd name="connsiteY137" fmla="*/ 2254509 h 2344739"/>
              <a:gd name="connsiteX138" fmla="*/ 5122807 w 12193149"/>
              <a:gd name="connsiteY138" fmla="*/ 2243656 h 2344739"/>
              <a:gd name="connsiteX139" fmla="*/ 5066938 w 12193149"/>
              <a:gd name="connsiteY139" fmla="*/ 2250227 h 2344739"/>
              <a:gd name="connsiteX140" fmla="*/ 5012662 w 12193149"/>
              <a:gd name="connsiteY140" fmla="*/ 2233846 h 2344739"/>
              <a:gd name="connsiteX141" fmla="*/ 4841589 w 12193149"/>
              <a:gd name="connsiteY141" fmla="*/ 2209829 h 2344739"/>
              <a:gd name="connsiteX142" fmla="*/ 4763595 w 12193149"/>
              <a:gd name="connsiteY142" fmla="*/ 2182061 h 2344739"/>
              <a:gd name="connsiteX143" fmla="*/ 4724334 w 12193149"/>
              <a:gd name="connsiteY143" fmla="*/ 2173047 h 2344739"/>
              <a:gd name="connsiteX144" fmla="*/ 4722324 w 12193149"/>
              <a:gd name="connsiteY144" fmla="*/ 2172298 h 2344739"/>
              <a:gd name="connsiteX145" fmla="*/ 4723259 w 12193149"/>
              <a:gd name="connsiteY145" fmla="*/ 2172087 h 2344739"/>
              <a:gd name="connsiteX146" fmla="*/ 4718350 w 12193149"/>
              <a:gd name="connsiteY146" fmla="*/ 2170817 h 2344739"/>
              <a:gd name="connsiteX147" fmla="*/ 4722324 w 12193149"/>
              <a:gd name="connsiteY147" fmla="*/ 2172298 h 2344739"/>
              <a:gd name="connsiteX148" fmla="*/ 4716674 w 12193149"/>
              <a:gd name="connsiteY148" fmla="*/ 2173573 h 2344739"/>
              <a:gd name="connsiteX149" fmla="*/ 4516962 w 12193149"/>
              <a:gd name="connsiteY149" fmla="*/ 2163671 h 2344739"/>
              <a:gd name="connsiteX150" fmla="*/ 4429691 w 12193149"/>
              <a:gd name="connsiteY150" fmla="*/ 2153020 h 2344739"/>
              <a:gd name="connsiteX151" fmla="*/ 4364023 w 12193149"/>
              <a:gd name="connsiteY151" fmla="*/ 2151674 h 2344739"/>
              <a:gd name="connsiteX152" fmla="*/ 4318114 w 12193149"/>
              <a:gd name="connsiteY152" fmla="*/ 2158289 h 2344739"/>
              <a:gd name="connsiteX153" fmla="*/ 4316258 w 12193149"/>
              <a:gd name="connsiteY153" fmla="*/ 2156948 h 2344739"/>
              <a:gd name="connsiteX154" fmla="*/ 4296292 w 12193149"/>
              <a:gd name="connsiteY154" fmla="*/ 2155069 h 2344739"/>
              <a:gd name="connsiteX155" fmla="*/ 4291212 w 12193149"/>
              <a:gd name="connsiteY155" fmla="*/ 2157986 h 2344739"/>
              <a:gd name="connsiteX156" fmla="*/ 4277290 w 12193149"/>
              <a:gd name="connsiteY156" fmla="*/ 2157740 h 2344739"/>
              <a:gd name="connsiteX157" fmla="*/ 4249265 w 12193149"/>
              <a:gd name="connsiteY157" fmla="*/ 2160064 h 2344739"/>
              <a:gd name="connsiteX158" fmla="*/ 4203199 w 12193149"/>
              <a:gd name="connsiteY158" fmla="*/ 2157269 h 2344739"/>
              <a:gd name="connsiteX159" fmla="*/ 4202893 w 12193149"/>
              <a:gd name="connsiteY159" fmla="*/ 2156010 h 2344739"/>
              <a:gd name="connsiteX160" fmla="*/ 4192396 w 12193149"/>
              <a:gd name="connsiteY160" fmla="*/ 2150376 h 2344739"/>
              <a:gd name="connsiteX161" fmla="*/ 4143893 w 12193149"/>
              <a:gd name="connsiteY161" fmla="*/ 2134511 h 2344739"/>
              <a:gd name="connsiteX162" fmla="*/ 4084245 w 12193149"/>
              <a:gd name="connsiteY162" fmla="*/ 2107978 h 2344739"/>
              <a:gd name="connsiteX163" fmla="*/ 4075694 w 12193149"/>
              <a:gd name="connsiteY163" fmla="*/ 2107143 h 2344739"/>
              <a:gd name="connsiteX164" fmla="*/ 4075575 w 12193149"/>
              <a:gd name="connsiteY164" fmla="*/ 2106844 h 2344739"/>
              <a:gd name="connsiteX165" fmla="*/ 4066658 w 12193149"/>
              <a:gd name="connsiteY165" fmla="*/ 2105400 h 2344739"/>
              <a:gd name="connsiteX166" fmla="*/ 4060102 w 12193149"/>
              <a:gd name="connsiteY166" fmla="*/ 2105618 h 2344739"/>
              <a:gd name="connsiteX167" fmla="*/ 4043512 w 12193149"/>
              <a:gd name="connsiteY167" fmla="*/ 2103997 h 2344739"/>
              <a:gd name="connsiteX168" fmla="*/ 4038145 w 12193149"/>
              <a:gd name="connsiteY168" fmla="*/ 2101563 h 2344739"/>
              <a:gd name="connsiteX169" fmla="*/ 4036511 w 12193149"/>
              <a:gd name="connsiteY169" fmla="*/ 2097896 h 2344739"/>
              <a:gd name="connsiteX170" fmla="*/ 4034926 w 12193149"/>
              <a:gd name="connsiteY170" fmla="*/ 2098131 h 2344739"/>
              <a:gd name="connsiteX171" fmla="*/ 4005686 w 12193149"/>
              <a:gd name="connsiteY171" fmla="*/ 2085563 h 2344739"/>
              <a:gd name="connsiteX172" fmla="*/ 3937994 w 12193149"/>
              <a:gd name="connsiteY172" fmla="*/ 2068106 h 2344739"/>
              <a:gd name="connsiteX173" fmla="*/ 3898423 w 12193149"/>
              <a:gd name="connsiteY173" fmla="*/ 2062451 h 2344739"/>
              <a:gd name="connsiteX174" fmla="*/ 3790908 w 12193149"/>
              <a:gd name="connsiteY174" fmla="*/ 2042213 h 2344739"/>
              <a:gd name="connsiteX175" fmla="*/ 3683661 w 12193149"/>
              <a:gd name="connsiteY175" fmla="*/ 2018290 h 2344739"/>
              <a:gd name="connsiteX176" fmla="*/ 3611183 w 12193149"/>
              <a:gd name="connsiteY176" fmla="*/ 1986019 h 2344739"/>
              <a:gd name="connsiteX177" fmla="*/ 3605003 w 12193149"/>
              <a:gd name="connsiteY177" fmla="*/ 1987381 h 2344739"/>
              <a:gd name="connsiteX178" fmla="*/ 3595884 w 12193149"/>
              <a:gd name="connsiteY178" fmla="*/ 1987545 h 2344739"/>
              <a:gd name="connsiteX179" fmla="*/ 3595649 w 12193149"/>
              <a:gd name="connsiteY179" fmla="*/ 1987276 h 2344739"/>
              <a:gd name="connsiteX180" fmla="*/ 3587126 w 12193149"/>
              <a:gd name="connsiteY180" fmla="*/ 1987966 h 2344739"/>
              <a:gd name="connsiteX181" fmla="*/ 3537283 w 12193149"/>
              <a:gd name="connsiteY181" fmla="*/ 1978267 h 2344739"/>
              <a:gd name="connsiteX182" fmla="*/ 3474371 w 12193149"/>
              <a:gd name="connsiteY182" fmla="*/ 1974606 h 2344739"/>
              <a:gd name="connsiteX183" fmla="*/ 3401876 w 12193149"/>
              <a:gd name="connsiteY183" fmla="*/ 1962558 h 2344739"/>
              <a:gd name="connsiteX184" fmla="*/ 3365036 w 12193149"/>
              <a:gd name="connsiteY184" fmla="*/ 1979510 h 2344739"/>
              <a:gd name="connsiteX185" fmla="*/ 3345174 w 12193149"/>
              <a:gd name="connsiteY185" fmla="*/ 1981192 h 2344739"/>
              <a:gd name="connsiteX186" fmla="*/ 3342846 w 12193149"/>
              <a:gd name="connsiteY186" fmla="*/ 1980217 h 2344739"/>
              <a:gd name="connsiteX187" fmla="*/ 3263504 w 12193149"/>
              <a:gd name="connsiteY187" fmla="*/ 1986094 h 2344739"/>
              <a:gd name="connsiteX188" fmla="*/ 3143704 w 12193149"/>
              <a:gd name="connsiteY188" fmla="*/ 1993869 h 2344739"/>
              <a:gd name="connsiteX189" fmla="*/ 3031439 w 12193149"/>
              <a:gd name="connsiteY189" fmla="*/ 1996512 h 2344739"/>
              <a:gd name="connsiteX190" fmla="*/ 2782717 w 12193149"/>
              <a:gd name="connsiteY190" fmla="*/ 2018333 h 2344739"/>
              <a:gd name="connsiteX191" fmla="*/ 2647675 w 12193149"/>
              <a:gd name="connsiteY191" fmla="*/ 2028869 h 2344739"/>
              <a:gd name="connsiteX192" fmla="*/ 2569176 w 12193149"/>
              <a:gd name="connsiteY192" fmla="*/ 2002628 h 2344739"/>
              <a:gd name="connsiteX193" fmla="*/ 2444403 w 12193149"/>
              <a:gd name="connsiteY193" fmla="*/ 2016529 h 2344739"/>
              <a:gd name="connsiteX194" fmla="*/ 2316260 w 12193149"/>
              <a:gd name="connsiteY194" fmla="*/ 2024996 h 2344739"/>
              <a:gd name="connsiteX195" fmla="*/ 2209726 w 12193149"/>
              <a:gd name="connsiteY195" fmla="*/ 2019763 h 2344739"/>
              <a:gd name="connsiteX196" fmla="*/ 2095813 w 12193149"/>
              <a:gd name="connsiteY196" fmla="*/ 2003052 h 2344739"/>
              <a:gd name="connsiteX197" fmla="*/ 1998504 w 12193149"/>
              <a:gd name="connsiteY197" fmla="*/ 1995032 h 2344739"/>
              <a:gd name="connsiteX198" fmla="*/ 1929320 w 12193149"/>
              <a:gd name="connsiteY198" fmla="*/ 2016977 h 2344739"/>
              <a:gd name="connsiteX199" fmla="*/ 1922798 w 12193149"/>
              <a:gd name="connsiteY199" fmla="*/ 2012146 h 2344739"/>
              <a:gd name="connsiteX200" fmla="*/ 1874228 w 12193149"/>
              <a:gd name="connsiteY200" fmla="*/ 2013741 h 2344739"/>
              <a:gd name="connsiteX201" fmla="*/ 1787803 w 12193149"/>
              <a:gd name="connsiteY201" fmla="*/ 2041363 h 2344739"/>
              <a:gd name="connsiteX202" fmla="*/ 1739352 w 12193149"/>
              <a:gd name="connsiteY202" fmla="*/ 2036312 h 2344739"/>
              <a:gd name="connsiteX203" fmla="*/ 1676219 w 12193149"/>
              <a:gd name="connsiteY203" fmla="*/ 2019963 h 2344739"/>
              <a:gd name="connsiteX204" fmla="*/ 1609817 w 12193149"/>
              <a:gd name="connsiteY204" fmla="*/ 2013066 h 2344739"/>
              <a:gd name="connsiteX205" fmla="*/ 1497258 w 12193149"/>
              <a:gd name="connsiteY205" fmla="*/ 1987476 h 2344739"/>
              <a:gd name="connsiteX206" fmla="*/ 1151127 w 12193149"/>
              <a:gd name="connsiteY206" fmla="*/ 1938041 h 2344739"/>
              <a:gd name="connsiteX207" fmla="*/ 859417 w 12193149"/>
              <a:gd name="connsiteY207" fmla="*/ 1928608 h 2344739"/>
              <a:gd name="connsiteX208" fmla="*/ 838688 w 12193149"/>
              <a:gd name="connsiteY208" fmla="*/ 1929821 h 2344739"/>
              <a:gd name="connsiteX209" fmla="*/ 817957 w 12193149"/>
              <a:gd name="connsiteY209" fmla="*/ 1927857 h 2344739"/>
              <a:gd name="connsiteX210" fmla="*/ 812654 w 12193149"/>
              <a:gd name="connsiteY210" fmla="*/ 1930751 h 2344739"/>
              <a:gd name="connsiteX211" fmla="*/ 721195 w 12193149"/>
              <a:gd name="connsiteY211" fmla="*/ 1929661 h 2344739"/>
              <a:gd name="connsiteX212" fmla="*/ 720890 w 12193149"/>
              <a:gd name="connsiteY212" fmla="*/ 1928399 h 2344739"/>
              <a:gd name="connsiteX213" fmla="*/ 710023 w 12193149"/>
              <a:gd name="connsiteY213" fmla="*/ 1922722 h 2344739"/>
              <a:gd name="connsiteX214" fmla="*/ 597940 w 12193149"/>
              <a:gd name="connsiteY214" fmla="*/ 1879864 h 2344739"/>
              <a:gd name="connsiteX215" fmla="*/ 579683 w 12193149"/>
              <a:gd name="connsiteY215" fmla="*/ 1877212 h 2344739"/>
              <a:gd name="connsiteX216" fmla="*/ 572865 w 12193149"/>
              <a:gd name="connsiteY216" fmla="*/ 1877401 h 2344739"/>
              <a:gd name="connsiteX217" fmla="*/ 446247 w 12193149"/>
              <a:gd name="connsiteY217" fmla="*/ 1839371 h 2344739"/>
              <a:gd name="connsiteX218" fmla="*/ 405163 w 12193149"/>
              <a:gd name="connsiteY218" fmla="*/ 1833548 h 2344739"/>
              <a:gd name="connsiteX219" fmla="*/ 293583 w 12193149"/>
              <a:gd name="connsiteY219" fmla="*/ 1812852 h 2344739"/>
              <a:gd name="connsiteX220" fmla="*/ 119529 w 12193149"/>
              <a:gd name="connsiteY220" fmla="*/ 1761047 h 2344739"/>
              <a:gd name="connsiteX221" fmla="*/ 16674 w 12193149"/>
              <a:gd name="connsiteY221" fmla="*/ 1758191 h 2344739"/>
              <a:gd name="connsiteX222" fmla="*/ 1150 w 12193149"/>
              <a:gd name="connsiteY222" fmla="*/ 1752722 h 2344739"/>
              <a:gd name="connsiteX223" fmla="*/ 1148 w 12193149"/>
              <a:gd name="connsiteY223" fmla="*/ 222213 h 2344739"/>
              <a:gd name="connsiteX224" fmla="*/ 1148 w 12193149"/>
              <a:gd name="connsiteY224"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21252 w 12193149"/>
              <a:gd name="connsiteY90" fmla="*/ 1974587 h 2344739"/>
              <a:gd name="connsiteX91" fmla="*/ 8315581 w 12193149"/>
              <a:gd name="connsiteY91" fmla="*/ 1974913 h 2344739"/>
              <a:gd name="connsiteX92" fmla="*/ 8296322 w 12193149"/>
              <a:gd name="connsiteY92" fmla="*/ 1988808 h 2344739"/>
              <a:gd name="connsiteX93" fmla="*/ 8285424 w 12193149"/>
              <a:gd name="connsiteY93" fmla="*/ 1994631 h 2344739"/>
              <a:gd name="connsiteX94" fmla="*/ 8284298 w 12193149"/>
              <a:gd name="connsiteY94" fmla="*/ 1999074 h 2344739"/>
              <a:gd name="connsiteX95" fmla="*/ 8267224 w 12193149"/>
              <a:gd name="connsiteY95" fmla="*/ 2006249 h 2344739"/>
              <a:gd name="connsiteX96" fmla="*/ 8264525 w 12193149"/>
              <a:gd name="connsiteY96" fmla="*/ 2006019 h 2344739"/>
              <a:gd name="connsiteX97" fmla="*/ 8253181 w 12193149"/>
              <a:gd name="connsiteY97" fmla="*/ 2015862 h 2344739"/>
              <a:gd name="connsiteX98" fmla="*/ 8246982 w 12193149"/>
              <a:gd name="connsiteY98" fmla="*/ 2028854 h 2344739"/>
              <a:gd name="connsiteX99" fmla="*/ 8091420 w 12193149"/>
              <a:gd name="connsiteY99" fmla="*/ 2075015 h 2344739"/>
              <a:gd name="connsiteX100" fmla="*/ 7906555 w 12193149"/>
              <a:gd name="connsiteY100" fmla="*/ 2116988 h 2344739"/>
              <a:gd name="connsiteX101" fmla="*/ 7719893 w 12193149"/>
              <a:gd name="connsiteY101" fmla="*/ 2142703 h 2344739"/>
              <a:gd name="connsiteX102" fmla="*/ 7615495 w 12193149"/>
              <a:gd name="connsiteY102" fmla="*/ 2139232 h 2344739"/>
              <a:gd name="connsiteX103" fmla="*/ 7528691 w 12193149"/>
              <a:gd name="connsiteY103" fmla="*/ 2145060 h 2344739"/>
              <a:gd name="connsiteX104" fmla="*/ 7520719 w 12193149"/>
              <a:gd name="connsiteY104" fmla="*/ 2147613 h 2344739"/>
              <a:gd name="connsiteX105" fmla="*/ 7508559 w 12193149"/>
              <a:gd name="connsiteY105" fmla="*/ 2148948 h 2344739"/>
              <a:gd name="connsiteX106" fmla="*/ 7508188 w 12193149"/>
              <a:gd name="connsiteY106" fmla="*/ 2148621 h 2344739"/>
              <a:gd name="connsiteX107" fmla="*/ 7496943 w 12193149"/>
              <a:gd name="connsiteY107" fmla="*/ 2150573 h 2344739"/>
              <a:gd name="connsiteX108" fmla="*/ 7406539 w 12193149"/>
              <a:gd name="connsiteY108" fmla="*/ 2142468 h 2344739"/>
              <a:gd name="connsiteX109" fmla="*/ 7219707 w 12193149"/>
              <a:gd name="connsiteY109" fmla="*/ 2156680 h 2344739"/>
              <a:gd name="connsiteX110" fmla="*/ 7202249 w 12193149"/>
              <a:gd name="connsiteY110" fmla="*/ 2161230 h 2344739"/>
              <a:gd name="connsiteX111" fmla="*/ 7198152 w 12193149"/>
              <a:gd name="connsiteY111" fmla="*/ 2166588 h 2344739"/>
              <a:gd name="connsiteX112" fmla="*/ 7171956 w 12193149"/>
              <a:gd name="connsiteY112" fmla="*/ 2171236 h 2344739"/>
              <a:gd name="connsiteX113" fmla="*/ 7098136 w 12193149"/>
              <a:gd name="connsiteY113" fmla="*/ 2183464 h 2344739"/>
              <a:gd name="connsiteX114" fmla="*/ 7019644 w 12193149"/>
              <a:gd name="connsiteY114" fmla="*/ 2183090 h 2344739"/>
              <a:gd name="connsiteX115" fmla="*/ 6905294 w 12193149"/>
              <a:gd name="connsiteY115" fmla="*/ 2212596 h 2344739"/>
              <a:gd name="connsiteX116" fmla="*/ 6709370 w 12193149"/>
              <a:gd name="connsiteY116" fmla="*/ 2240551 h 2344739"/>
              <a:gd name="connsiteX117" fmla="*/ 6550602 w 12193149"/>
              <a:gd name="connsiteY117" fmla="*/ 2269327 h 2344739"/>
              <a:gd name="connsiteX118" fmla="*/ 6318708 w 12193149"/>
              <a:gd name="connsiteY118" fmla="*/ 2316127 h 2344739"/>
              <a:gd name="connsiteX119" fmla="*/ 6169822 w 12193149"/>
              <a:gd name="connsiteY119" fmla="*/ 2318214 h 2344739"/>
              <a:gd name="connsiteX120" fmla="*/ 6074996 w 12193149"/>
              <a:gd name="connsiteY120" fmla="*/ 2338676 h 2344739"/>
              <a:gd name="connsiteX121" fmla="*/ 6069677 w 12193149"/>
              <a:gd name="connsiteY121" fmla="*/ 2337139 h 2344739"/>
              <a:gd name="connsiteX122" fmla="*/ 6049786 w 12193149"/>
              <a:gd name="connsiteY122" fmla="*/ 2337822 h 2344739"/>
              <a:gd name="connsiteX123" fmla="*/ 6042433 w 12193149"/>
              <a:gd name="connsiteY123" fmla="*/ 2329473 h 2344739"/>
              <a:gd name="connsiteX124" fmla="*/ 6011238 w 12193149"/>
              <a:gd name="connsiteY124" fmla="*/ 2324380 h 2344739"/>
              <a:gd name="connsiteX125" fmla="*/ 5958523 w 12193149"/>
              <a:gd name="connsiteY125" fmla="*/ 2328024 h 2344739"/>
              <a:gd name="connsiteX126" fmla="*/ 5760067 w 12193149"/>
              <a:gd name="connsiteY126" fmla="*/ 2343716 h 2344739"/>
              <a:gd name="connsiteX127" fmla="*/ 5628108 w 12193149"/>
              <a:gd name="connsiteY127" fmla="*/ 2344739 h 2344739"/>
              <a:gd name="connsiteX128" fmla="*/ 5472054 w 12193149"/>
              <a:gd name="connsiteY128" fmla="*/ 2330719 h 2344739"/>
              <a:gd name="connsiteX129" fmla="*/ 5433909 w 12193149"/>
              <a:gd name="connsiteY129" fmla="*/ 2319466 h 2344739"/>
              <a:gd name="connsiteX130" fmla="*/ 5382817 w 12193149"/>
              <a:gd name="connsiteY130" fmla="*/ 2301764 h 2344739"/>
              <a:gd name="connsiteX131" fmla="*/ 5262912 w 12193149"/>
              <a:gd name="connsiteY131" fmla="*/ 2281347 h 2344739"/>
              <a:gd name="connsiteX132" fmla="*/ 5224109 w 12193149"/>
              <a:gd name="connsiteY132" fmla="*/ 2270223 h 2344739"/>
              <a:gd name="connsiteX133" fmla="*/ 5175808 w 12193149"/>
              <a:gd name="connsiteY133" fmla="*/ 2267233 h 2344739"/>
              <a:gd name="connsiteX134" fmla="*/ 5157702 w 12193149"/>
              <a:gd name="connsiteY134" fmla="*/ 2260010 h 2344739"/>
              <a:gd name="connsiteX135" fmla="*/ 5143747 w 12193149"/>
              <a:gd name="connsiteY135" fmla="*/ 2256610 h 2344739"/>
              <a:gd name="connsiteX136" fmla="*/ 5140744 w 12193149"/>
              <a:gd name="connsiteY136" fmla="*/ 2254509 h 2344739"/>
              <a:gd name="connsiteX137" fmla="*/ 5122807 w 12193149"/>
              <a:gd name="connsiteY137" fmla="*/ 2243656 h 2344739"/>
              <a:gd name="connsiteX138" fmla="*/ 5066938 w 12193149"/>
              <a:gd name="connsiteY138" fmla="*/ 2250227 h 2344739"/>
              <a:gd name="connsiteX139" fmla="*/ 5012662 w 12193149"/>
              <a:gd name="connsiteY139" fmla="*/ 2233846 h 2344739"/>
              <a:gd name="connsiteX140" fmla="*/ 4841589 w 12193149"/>
              <a:gd name="connsiteY140" fmla="*/ 2209829 h 2344739"/>
              <a:gd name="connsiteX141" fmla="*/ 4763595 w 12193149"/>
              <a:gd name="connsiteY141" fmla="*/ 2182061 h 2344739"/>
              <a:gd name="connsiteX142" fmla="*/ 4724334 w 12193149"/>
              <a:gd name="connsiteY142" fmla="*/ 2173047 h 2344739"/>
              <a:gd name="connsiteX143" fmla="*/ 4722324 w 12193149"/>
              <a:gd name="connsiteY143" fmla="*/ 2172298 h 2344739"/>
              <a:gd name="connsiteX144" fmla="*/ 4723259 w 12193149"/>
              <a:gd name="connsiteY144" fmla="*/ 2172087 h 2344739"/>
              <a:gd name="connsiteX145" fmla="*/ 4718350 w 12193149"/>
              <a:gd name="connsiteY145" fmla="*/ 2170817 h 2344739"/>
              <a:gd name="connsiteX146" fmla="*/ 4722324 w 12193149"/>
              <a:gd name="connsiteY146" fmla="*/ 2172298 h 2344739"/>
              <a:gd name="connsiteX147" fmla="*/ 4716674 w 12193149"/>
              <a:gd name="connsiteY147" fmla="*/ 2173573 h 2344739"/>
              <a:gd name="connsiteX148" fmla="*/ 4516962 w 12193149"/>
              <a:gd name="connsiteY148" fmla="*/ 2163671 h 2344739"/>
              <a:gd name="connsiteX149" fmla="*/ 4429691 w 12193149"/>
              <a:gd name="connsiteY149" fmla="*/ 2153020 h 2344739"/>
              <a:gd name="connsiteX150" fmla="*/ 4364023 w 12193149"/>
              <a:gd name="connsiteY150" fmla="*/ 2151674 h 2344739"/>
              <a:gd name="connsiteX151" fmla="*/ 4318114 w 12193149"/>
              <a:gd name="connsiteY151" fmla="*/ 2158289 h 2344739"/>
              <a:gd name="connsiteX152" fmla="*/ 4316258 w 12193149"/>
              <a:gd name="connsiteY152" fmla="*/ 2156948 h 2344739"/>
              <a:gd name="connsiteX153" fmla="*/ 4296292 w 12193149"/>
              <a:gd name="connsiteY153" fmla="*/ 2155069 h 2344739"/>
              <a:gd name="connsiteX154" fmla="*/ 4291212 w 12193149"/>
              <a:gd name="connsiteY154" fmla="*/ 2157986 h 2344739"/>
              <a:gd name="connsiteX155" fmla="*/ 4277290 w 12193149"/>
              <a:gd name="connsiteY155" fmla="*/ 2157740 h 2344739"/>
              <a:gd name="connsiteX156" fmla="*/ 4249265 w 12193149"/>
              <a:gd name="connsiteY156" fmla="*/ 2160064 h 2344739"/>
              <a:gd name="connsiteX157" fmla="*/ 4203199 w 12193149"/>
              <a:gd name="connsiteY157" fmla="*/ 2157269 h 2344739"/>
              <a:gd name="connsiteX158" fmla="*/ 4202893 w 12193149"/>
              <a:gd name="connsiteY158" fmla="*/ 2156010 h 2344739"/>
              <a:gd name="connsiteX159" fmla="*/ 4192396 w 12193149"/>
              <a:gd name="connsiteY159" fmla="*/ 2150376 h 2344739"/>
              <a:gd name="connsiteX160" fmla="*/ 4143893 w 12193149"/>
              <a:gd name="connsiteY160" fmla="*/ 2134511 h 2344739"/>
              <a:gd name="connsiteX161" fmla="*/ 4084245 w 12193149"/>
              <a:gd name="connsiteY161" fmla="*/ 2107978 h 2344739"/>
              <a:gd name="connsiteX162" fmla="*/ 4075694 w 12193149"/>
              <a:gd name="connsiteY162" fmla="*/ 2107143 h 2344739"/>
              <a:gd name="connsiteX163" fmla="*/ 4075575 w 12193149"/>
              <a:gd name="connsiteY163" fmla="*/ 2106844 h 2344739"/>
              <a:gd name="connsiteX164" fmla="*/ 4066658 w 12193149"/>
              <a:gd name="connsiteY164" fmla="*/ 2105400 h 2344739"/>
              <a:gd name="connsiteX165" fmla="*/ 4060102 w 12193149"/>
              <a:gd name="connsiteY165" fmla="*/ 2105618 h 2344739"/>
              <a:gd name="connsiteX166" fmla="*/ 4043512 w 12193149"/>
              <a:gd name="connsiteY166" fmla="*/ 2103997 h 2344739"/>
              <a:gd name="connsiteX167" fmla="*/ 4038145 w 12193149"/>
              <a:gd name="connsiteY167" fmla="*/ 2101563 h 2344739"/>
              <a:gd name="connsiteX168" fmla="*/ 4036511 w 12193149"/>
              <a:gd name="connsiteY168" fmla="*/ 2097896 h 2344739"/>
              <a:gd name="connsiteX169" fmla="*/ 4034926 w 12193149"/>
              <a:gd name="connsiteY169" fmla="*/ 2098131 h 2344739"/>
              <a:gd name="connsiteX170" fmla="*/ 4005686 w 12193149"/>
              <a:gd name="connsiteY170" fmla="*/ 2085563 h 2344739"/>
              <a:gd name="connsiteX171" fmla="*/ 3937994 w 12193149"/>
              <a:gd name="connsiteY171" fmla="*/ 2068106 h 2344739"/>
              <a:gd name="connsiteX172" fmla="*/ 3898423 w 12193149"/>
              <a:gd name="connsiteY172" fmla="*/ 2062451 h 2344739"/>
              <a:gd name="connsiteX173" fmla="*/ 3790908 w 12193149"/>
              <a:gd name="connsiteY173" fmla="*/ 2042213 h 2344739"/>
              <a:gd name="connsiteX174" fmla="*/ 3683661 w 12193149"/>
              <a:gd name="connsiteY174" fmla="*/ 2018290 h 2344739"/>
              <a:gd name="connsiteX175" fmla="*/ 3611183 w 12193149"/>
              <a:gd name="connsiteY175" fmla="*/ 1986019 h 2344739"/>
              <a:gd name="connsiteX176" fmla="*/ 3605003 w 12193149"/>
              <a:gd name="connsiteY176" fmla="*/ 1987381 h 2344739"/>
              <a:gd name="connsiteX177" fmla="*/ 3595884 w 12193149"/>
              <a:gd name="connsiteY177" fmla="*/ 1987545 h 2344739"/>
              <a:gd name="connsiteX178" fmla="*/ 3595649 w 12193149"/>
              <a:gd name="connsiteY178" fmla="*/ 1987276 h 2344739"/>
              <a:gd name="connsiteX179" fmla="*/ 3587126 w 12193149"/>
              <a:gd name="connsiteY179" fmla="*/ 1987966 h 2344739"/>
              <a:gd name="connsiteX180" fmla="*/ 3537283 w 12193149"/>
              <a:gd name="connsiteY180" fmla="*/ 1978267 h 2344739"/>
              <a:gd name="connsiteX181" fmla="*/ 3474371 w 12193149"/>
              <a:gd name="connsiteY181" fmla="*/ 1974606 h 2344739"/>
              <a:gd name="connsiteX182" fmla="*/ 3401876 w 12193149"/>
              <a:gd name="connsiteY182" fmla="*/ 1962558 h 2344739"/>
              <a:gd name="connsiteX183" fmla="*/ 3365036 w 12193149"/>
              <a:gd name="connsiteY183" fmla="*/ 1979510 h 2344739"/>
              <a:gd name="connsiteX184" fmla="*/ 3345174 w 12193149"/>
              <a:gd name="connsiteY184" fmla="*/ 1981192 h 2344739"/>
              <a:gd name="connsiteX185" fmla="*/ 3342846 w 12193149"/>
              <a:gd name="connsiteY185" fmla="*/ 1980217 h 2344739"/>
              <a:gd name="connsiteX186" fmla="*/ 3263504 w 12193149"/>
              <a:gd name="connsiteY186" fmla="*/ 1986094 h 2344739"/>
              <a:gd name="connsiteX187" fmla="*/ 3143704 w 12193149"/>
              <a:gd name="connsiteY187" fmla="*/ 1993869 h 2344739"/>
              <a:gd name="connsiteX188" fmla="*/ 3031439 w 12193149"/>
              <a:gd name="connsiteY188" fmla="*/ 1996512 h 2344739"/>
              <a:gd name="connsiteX189" fmla="*/ 2782717 w 12193149"/>
              <a:gd name="connsiteY189" fmla="*/ 2018333 h 2344739"/>
              <a:gd name="connsiteX190" fmla="*/ 2647675 w 12193149"/>
              <a:gd name="connsiteY190" fmla="*/ 2028869 h 2344739"/>
              <a:gd name="connsiteX191" fmla="*/ 2569176 w 12193149"/>
              <a:gd name="connsiteY191" fmla="*/ 2002628 h 2344739"/>
              <a:gd name="connsiteX192" fmla="*/ 2444403 w 12193149"/>
              <a:gd name="connsiteY192" fmla="*/ 2016529 h 2344739"/>
              <a:gd name="connsiteX193" fmla="*/ 2316260 w 12193149"/>
              <a:gd name="connsiteY193" fmla="*/ 2024996 h 2344739"/>
              <a:gd name="connsiteX194" fmla="*/ 2209726 w 12193149"/>
              <a:gd name="connsiteY194" fmla="*/ 2019763 h 2344739"/>
              <a:gd name="connsiteX195" fmla="*/ 2095813 w 12193149"/>
              <a:gd name="connsiteY195" fmla="*/ 2003052 h 2344739"/>
              <a:gd name="connsiteX196" fmla="*/ 1998504 w 12193149"/>
              <a:gd name="connsiteY196" fmla="*/ 1995032 h 2344739"/>
              <a:gd name="connsiteX197" fmla="*/ 1929320 w 12193149"/>
              <a:gd name="connsiteY197" fmla="*/ 2016977 h 2344739"/>
              <a:gd name="connsiteX198" fmla="*/ 1922798 w 12193149"/>
              <a:gd name="connsiteY198" fmla="*/ 2012146 h 2344739"/>
              <a:gd name="connsiteX199" fmla="*/ 1874228 w 12193149"/>
              <a:gd name="connsiteY199" fmla="*/ 2013741 h 2344739"/>
              <a:gd name="connsiteX200" fmla="*/ 1787803 w 12193149"/>
              <a:gd name="connsiteY200" fmla="*/ 2041363 h 2344739"/>
              <a:gd name="connsiteX201" fmla="*/ 1739352 w 12193149"/>
              <a:gd name="connsiteY201" fmla="*/ 2036312 h 2344739"/>
              <a:gd name="connsiteX202" fmla="*/ 1676219 w 12193149"/>
              <a:gd name="connsiteY202" fmla="*/ 2019963 h 2344739"/>
              <a:gd name="connsiteX203" fmla="*/ 1609817 w 12193149"/>
              <a:gd name="connsiteY203" fmla="*/ 2013066 h 2344739"/>
              <a:gd name="connsiteX204" fmla="*/ 1497258 w 12193149"/>
              <a:gd name="connsiteY204" fmla="*/ 1987476 h 2344739"/>
              <a:gd name="connsiteX205" fmla="*/ 1151127 w 12193149"/>
              <a:gd name="connsiteY205" fmla="*/ 1938041 h 2344739"/>
              <a:gd name="connsiteX206" fmla="*/ 859417 w 12193149"/>
              <a:gd name="connsiteY206" fmla="*/ 1928608 h 2344739"/>
              <a:gd name="connsiteX207" fmla="*/ 838688 w 12193149"/>
              <a:gd name="connsiteY207" fmla="*/ 1929821 h 2344739"/>
              <a:gd name="connsiteX208" fmla="*/ 817957 w 12193149"/>
              <a:gd name="connsiteY208" fmla="*/ 1927857 h 2344739"/>
              <a:gd name="connsiteX209" fmla="*/ 812654 w 12193149"/>
              <a:gd name="connsiteY209" fmla="*/ 1930751 h 2344739"/>
              <a:gd name="connsiteX210" fmla="*/ 721195 w 12193149"/>
              <a:gd name="connsiteY210" fmla="*/ 1929661 h 2344739"/>
              <a:gd name="connsiteX211" fmla="*/ 720890 w 12193149"/>
              <a:gd name="connsiteY211" fmla="*/ 1928399 h 2344739"/>
              <a:gd name="connsiteX212" fmla="*/ 710023 w 12193149"/>
              <a:gd name="connsiteY212" fmla="*/ 1922722 h 2344739"/>
              <a:gd name="connsiteX213" fmla="*/ 597940 w 12193149"/>
              <a:gd name="connsiteY213" fmla="*/ 1879864 h 2344739"/>
              <a:gd name="connsiteX214" fmla="*/ 579683 w 12193149"/>
              <a:gd name="connsiteY214" fmla="*/ 1877212 h 2344739"/>
              <a:gd name="connsiteX215" fmla="*/ 572865 w 12193149"/>
              <a:gd name="connsiteY215" fmla="*/ 1877401 h 2344739"/>
              <a:gd name="connsiteX216" fmla="*/ 446247 w 12193149"/>
              <a:gd name="connsiteY216" fmla="*/ 1839371 h 2344739"/>
              <a:gd name="connsiteX217" fmla="*/ 405163 w 12193149"/>
              <a:gd name="connsiteY217" fmla="*/ 1833548 h 2344739"/>
              <a:gd name="connsiteX218" fmla="*/ 293583 w 12193149"/>
              <a:gd name="connsiteY218" fmla="*/ 1812852 h 2344739"/>
              <a:gd name="connsiteX219" fmla="*/ 119529 w 12193149"/>
              <a:gd name="connsiteY219" fmla="*/ 1761047 h 2344739"/>
              <a:gd name="connsiteX220" fmla="*/ 16674 w 12193149"/>
              <a:gd name="connsiteY220" fmla="*/ 1758191 h 2344739"/>
              <a:gd name="connsiteX221" fmla="*/ 1150 w 12193149"/>
              <a:gd name="connsiteY221" fmla="*/ 1752722 h 2344739"/>
              <a:gd name="connsiteX222" fmla="*/ 1148 w 12193149"/>
              <a:gd name="connsiteY222" fmla="*/ 222213 h 2344739"/>
              <a:gd name="connsiteX223" fmla="*/ 1148 w 12193149"/>
              <a:gd name="connsiteY223"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14960 w 12193149"/>
              <a:gd name="connsiteY68" fmla="*/ 1919069 h 2344739"/>
              <a:gd name="connsiteX69" fmla="*/ 9054601 w 12193149"/>
              <a:gd name="connsiteY69" fmla="*/ 1910755 h 2344739"/>
              <a:gd name="connsiteX70" fmla="*/ 9006634 w 12193149"/>
              <a:gd name="connsiteY70" fmla="*/ 1914040 h 2344739"/>
              <a:gd name="connsiteX71" fmla="*/ 9006349 w 12193149"/>
              <a:gd name="connsiteY71" fmla="*/ 1913800 h 2344739"/>
              <a:gd name="connsiteX72" fmla="*/ 8997380 w 12193149"/>
              <a:gd name="connsiteY72" fmla="*/ 1915011 h 2344739"/>
              <a:gd name="connsiteX73" fmla="*/ 8991542 w 12193149"/>
              <a:gd name="connsiteY73" fmla="*/ 1917072 h 2344739"/>
              <a:gd name="connsiteX74" fmla="*/ 8975485 w 12193149"/>
              <a:gd name="connsiteY74" fmla="*/ 1920298 h 2344739"/>
              <a:gd name="connsiteX75" fmla="*/ 8969159 w 12193149"/>
              <a:gd name="connsiteY75" fmla="*/ 1919598 h 2344739"/>
              <a:gd name="connsiteX76" fmla="*/ 8964196 w 12193149"/>
              <a:gd name="connsiteY76" fmla="*/ 1917373 h 2344739"/>
              <a:gd name="connsiteX77" fmla="*/ 8930136 w 12193149"/>
              <a:gd name="connsiteY77" fmla="*/ 1914185 h 2344739"/>
              <a:gd name="connsiteX78" fmla="*/ 8753592 w 12193149"/>
              <a:gd name="connsiteY78" fmla="*/ 1933417 h 2344739"/>
              <a:gd name="connsiteX79" fmla="*/ 8708995 w 12193149"/>
              <a:gd name="connsiteY79" fmla="*/ 1935518 h 2344739"/>
              <a:gd name="connsiteX80" fmla="*/ 8597219 w 12193149"/>
              <a:gd name="connsiteY80" fmla="*/ 1944090 h 2344739"/>
              <a:gd name="connsiteX81" fmla="*/ 8526378 w 12193149"/>
              <a:gd name="connsiteY81" fmla="*/ 1929248 h 2344739"/>
              <a:gd name="connsiteX82" fmla="*/ 8512131 w 12193149"/>
              <a:gd name="connsiteY82" fmla="*/ 1935163 h 2344739"/>
              <a:gd name="connsiteX83" fmla="*/ 8507315 w 12193149"/>
              <a:gd name="connsiteY83" fmla="*/ 1938164 h 2344739"/>
              <a:gd name="connsiteX84" fmla="*/ 8499116 w 12193149"/>
              <a:gd name="connsiteY84" fmla="*/ 1940902 h 2344739"/>
              <a:gd name="connsiteX85" fmla="*/ 8498742 w 12193149"/>
              <a:gd name="connsiteY85" fmla="*/ 1940723 h 2344739"/>
              <a:gd name="connsiteX86" fmla="*/ 8491397 w 12193149"/>
              <a:gd name="connsiteY86" fmla="*/ 1943773 h 2344739"/>
              <a:gd name="connsiteX87" fmla="*/ 8368330 w 12193149"/>
              <a:gd name="connsiteY87" fmla="*/ 1957815 h 2344739"/>
              <a:gd name="connsiteX88" fmla="*/ 8354947 w 12193149"/>
              <a:gd name="connsiteY88" fmla="*/ 1958009 h 2344739"/>
              <a:gd name="connsiteX89" fmla="*/ 8321252 w 12193149"/>
              <a:gd name="connsiteY89" fmla="*/ 1974587 h 2344739"/>
              <a:gd name="connsiteX90" fmla="*/ 8315581 w 12193149"/>
              <a:gd name="connsiteY90" fmla="*/ 1974913 h 2344739"/>
              <a:gd name="connsiteX91" fmla="*/ 8296322 w 12193149"/>
              <a:gd name="connsiteY91" fmla="*/ 1988808 h 2344739"/>
              <a:gd name="connsiteX92" fmla="*/ 8285424 w 12193149"/>
              <a:gd name="connsiteY92" fmla="*/ 1994631 h 2344739"/>
              <a:gd name="connsiteX93" fmla="*/ 8284298 w 12193149"/>
              <a:gd name="connsiteY93" fmla="*/ 1999074 h 2344739"/>
              <a:gd name="connsiteX94" fmla="*/ 8267224 w 12193149"/>
              <a:gd name="connsiteY94" fmla="*/ 2006249 h 2344739"/>
              <a:gd name="connsiteX95" fmla="*/ 8264525 w 12193149"/>
              <a:gd name="connsiteY95" fmla="*/ 2006019 h 2344739"/>
              <a:gd name="connsiteX96" fmla="*/ 8253181 w 12193149"/>
              <a:gd name="connsiteY96" fmla="*/ 2015862 h 2344739"/>
              <a:gd name="connsiteX97" fmla="*/ 8246982 w 12193149"/>
              <a:gd name="connsiteY97" fmla="*/ 2028854 h 2344739"/>
              <a:gd name="connsiteX98" fmla="*/ 8091420 w 12193149"/>
              <a:gd name="connsiteY98" fmla="*/ 2075015 h 2344739"/>
              <a:gd name="connsiteX99" fmla="*/ 7906555 w 12193149"/>
              <a:gd name="connsiteY99" fmla="*/ 2116988 h 2344739"/>
              <a:gd name="connsiteX100" fmla="*/ 7719893 w 12193149"/>
              <a:gd name="connsiteY100" fmla="*/ 2142703 h 2344739"/>
              <a:gd name="connsiteX101" fmla="*/ 7615495 w 12193149"/>
              <a:gd name="connsiteY101" fmla="*/ 2139232 h 2344739"/>
              <a:gd name="connsiteX102" fmla="*/ 7528691 w 12193149"/>
              <a:gd name="connsiteY102" fmla="*/ 2145060 h 2344739"/>
              <a:gd name="connsiteX103" fmla="*/ 7520719 w 12193149"/>
              <a:gd name="connsiteY103" fmla="*/ 2147613 h 2344739"/>
              <a:gd name="connsiteX104" fmla="*/ 7508559 w 12193149"/>
              <a:gd name="connsiteY104" fmla="*/ 2148948 h 2344739"/>
              <a:gd name="connsiteX105" fmla="*/ 7508188 w 12193149"/>
              <a:gd name="connsiteY105" fmla="*/ 2148621 h 2344739"/>
              <a:gd name="connsiteX106" fmla="*/ 7496943 w 12193149"/>
              <a:gd name="connsiteY106" fmla="*/ 2150573 h 2344739"/>
              <a:gd name="connsiteX107" fmla="*/ 7406539 w 12193149"/>
              <a:gd name="connsiteY107" fmla="*/ 2142468 h 2344739"/>
              <a:gd name="connsiteX108" fmla="*/ 7219707 w 12193149"/>
              <a:gd name="connsiteY108" fmla="*/ 2156680 h 2344739"/>
              <a:gd name="connsiteX109" fmla="*/ 7202249 w 12193149"/>
              <a:gd name="connsiteY109" fmla="*/ 2161230 h 2344739"/>
              <a:gd name="connsiteX110" fmla="*/ 7198152 w 12193149"/>
              <a:gd name="connsiteY110" fmla="*/ 2166588 h 2344739"/>
              <a:gd name="connsiteX111" fmla="*/ 7171956 w 12193149"/>
              <a:gd name="connsiteY111" fmla="*/ 2171236 h 2344739"/>
              <a:gd name="connsiteX112" fmla="*/ 7098136 w 12193149"/>
              <a:gd name="connsiteY112" fmla="*/ 2183464 h 2344739"/>
              <a:gd name="connsiteX113" fmla="*/ 7019644 w 12193149"/>
              <a:gd name="connsiteY113" fmla="*/ 2183090 h 2344739"/>
              <a:gd name="connsiteX114" fmla="*/ 6905294 w 12193149"/>
              <a:gd name="connsiteY114" fmla="*/ 2212596 h 2344739"/>
              <a:gd name="connsiteX115" fmla="*/ 6709370 w 12193149"/>
              <a:gd name="connsiteY115" fmla="*/ 2240551 h 2344739"/>
              <a:gd name="connsiteX116" fmla="*/ 6550602 w 12193149"/>
              <a:gd name="connsiteY116" fmla="*/ 2269327 h 2344739"/>
              <a:gd name="connsiteX117" fmla="*/ 6318708 w 12193149"/>
              <a:gd name="connsiteY117" fmla="*/ 2316127 h 2344739"/>
              <a:gd name="connsiteX118" fmla="*/ 6169822 w 12193149"/>
              <a:gd name="connsiteY118" fmla="*/ 2318214 h 2344739"/>
              <a:gd name="connsiteX119" fmla="*/ 6074996 w 12193149"/>
              <a:gd name="connsiteY119" fmla="*/ 2338676 h 2344739"/>
              <a:gd name="connsiteX120" fmla="*/ 6069677 w 12193149"/>
              <a:gd name="connsiteY120" fmla="*/ 2337139 h 2344739"/>
              <a:gd name="connsiteX121" fmla="*/ 6049786 w 12193149"/>
              <a:gd name="connsiteY121" fmla="*/ 2337822 h 2344739"/>
              <a:gd name="connsiteX122" fmla="*/ 6042433 w 12193149"/>
              <a:gd name="connsiteY122" fmla="*/ 2329473 h 2344739"/>
              <a:gd name="connsiteX123" fmla="*/ 6011238 w 12193149"/>
              <a:gd name="connsiteY123" fmla="*/ 2324380 h 2344739"/>
              <a:gd name="connsiteX124" fmla="*/ 5958523 w 12193149"/>
              <a:gd name="connsiteY124" fmla="*/ 2328024 h 2344739"/>
              <a:gd name="connsiteX125" fmla="*/ 5760067 w 12193149"/>
              <a:gd name="connsiteY125" fmla="*/ 2343716 h 2344739"/>
              <a:gd name="connsiteX126" fmla="*/ 5628108 w 12193149"/>
              <a:gd name="connsiteY126" fmla="*/ 2344739 h 2344739"/>
              <a:gd name="connsiteX127" fmla="*/ 5472054 w 12193149"/>
              <a:gd name="connsiteY127" fmla="*/ 2330719 h 2344739"/>
              <a:gd name="connsiteX128" fmla="*/ 5433909 w 12193149"/>
              <a:gd name="connsiteY128" fmla="*/ 2319466 h 2344739"/>
              <a:gd name="connsiteX129" fmla="*/ 5382817 w 12193149"/>
              <a:gd name="connsiteY129" fmla="*/ 2301764 h 2344739"/>
              <a:gd name="connsiteX130" fmla="*/ 5262912 w 12193149"/>
              <a:gd name="connsiteY130" fmla="*/ 2281347 h 2344739"/>
              <a:gd name="connsiteX131" fmla="*/ 5224109 w 12193149"/>
              <a:gd name="connsiteY131" fmla="*/ 2270223 h 2344739"/>
              <a:gd name="connsiteX132" fmla="*/ 5175808 w 12193149"/>
              <a:gd name="connsiteY132" fmla="*/ 2267233 h 2344739"/>
              <a:gd name="connsiteX133" fmla="*/ 5157702 w 12193149"/>
              <a:gd name="connsiteY133" fmla="*/ 2260010 h 2344739"/>
              <a:gd name="connsiteX134" fmla="*/ 5143747 w 12193149"/>
              <a:gd name="connsiteY134" fmla="*/ 2256610 h 2344739"/>
              <a:gd name="connsiteX135" fmla="*/ 5140744 w 12193149"/>
              <a:gd name="connsiteY135" fmla="*/ 2254509 h 2344739"/>
              <a:gd name="connsiteX136" fmla="*/ 5122807 w 12193149"/>
              <a:gd name="connsiteY136" fmla="*/ 2243656 h 2344739"/>
              <a:gd name="connsiteX137" fmla="*/ 5066938 w 12193149"/>
              <a:gd name="connsiteY137" fmla="*/ 2250227 h 2344739"/>
              <a:gd name="connsiteX138" fmla="*/ 5012662 w 12193149"/>
              <a:gd name="connsiteY138" fmla="*/ 2233846 h 2344739"/>
              <a:gd name="connsiteX139" fmla="*/ 4841589 w 12193149"/>
              <a:gd name="connsiteY139" fmla="*/ 2209829 h 2344739"/>
              <a:gd name="connsiteX140" fmla="*/ 4763595 w 12193149"/>
              <a:gd name="connsiteY140" fmla="*/ 2182061 h 2344739"/>
              <a:gd name="connsiteX141" fmla="*/ 4724334 w 12193149"/>
              <a:gd name="connsiteY141" fmla="*/ 2173047 h 2344739"/>
              <a:gd name="connsiteX142" fmla="*/ 4722324 w 12193149"/>
              <a:gd name="connsiteY142" fmla="*/ 2172298 h 2344739"/>
              <a:gd name="connsiteX143" fmla="*/ 4723259 w 12193149"/>
              <a:gd name="connsiteY143" fmla="*/ 2172087 h 2344739"/>
              <a:gd name="connsiteX144" fmla="*/ 4718350 w 12193149"/>
              <a:gd name="connsiteY144" fmla="*/ 2170817 h 2344739"/>
              <a:gd name="connsiteX145" fmla="*/ 4722324 w 12193149"/>
              <a:gd name="connsiteY145" fmla="*/ 2172298 h 2344739"/>
              <a:gd name="connsiteX146" fmla="*/ 4716674 w 12193149"/>
              <a:gd name="connsiteY146" fmla="*/ 2173573 h 2344739"/>
              <a:gd name="connsiteX147" fmla="*/ 4516962 w 12193149"/>
              <a:gd name="connsiteY147" fmla="*/ 2163671 h 2344739"/>
              <a:gd name="connsiteX148" fmla="*/ 4429691 w 12193149"/>
              <a:gd name="connsiteY148" fmla="*/ 2153020 h 2344739"/>
              <a:gd name="connsiteX149" fmla="*/ 4364023 w 12193149"/>
              <a:gd name="connsiteY149" fmla="*/ 2151674 h 2344739"/>
              <a:gd name="connsiteX150" fmla="*/ 4318114 w 12193149"/>
              <a:gd name="connsiteY150" fmla="*/ 2158289 h 2344739"/>
              <a:gd name="connsiteX151" fmla="*/ 4316258 w 12193149"/>
              <a:gd name="connsiteY151" fmla="*/ 2156948 h 2344739"/>
              <a:gd name="connsiteX152" fmla="*/ 4296292 w 12193149"/>
              <a:gd name="connsiteY152" fmla="*/ 2155069 h 2344739"/>
              <a:gd name="connsiteX153" fmla="*/ 4291212 w 12193149"/>
              <a:gd name="connsiteY153" fmla="*/ 2157986 h 2344739"/>
              <a:gd name="connsiteX154" fmla="*/ 4277290 w 12193149"/>
              <a:gd name="connsiteY154" fmla="*/ 2157740 h 2344739"/>
              <a:gd name="connsiteX155" fmla="*/ 4249265 w 12193149"/>
              <a:gd name="connsiteY155" fmla="*/ 2160064 h 2344739"/>
              <a:gd name="connsiteX156" fmla="*/ 4203199 w 12193149"/>
              <a:gd name="connsiteY156" fmla="*/ 2157269 h 2344739"/>
              <a:gd name="connsiteX157" fmla="*/ 4202893 w 12193149"/>
              <a:gd name="connsiteY157" fmla="*/ 2156010 h 2344739"/>
              <a:gd name="connsiteX158" fmla="*/ 4192396 w 12193149"/>
              <a:gd name="connsiteY158" fmla="*/ 2150376 h 2344739"/>
              <a:gd name="connsiteX159" fmla="*/ 4143893 w 12193149"/>
              <a:gd name="connsiteY159" fmla="*/ 2134511 h 2344739"/>
              <a:gd name="connsiteX160" fmla="*/ 4084245 w 12193149"/>
              <a:gd name="connsiteY160" fmla="*/ 2107978 h 2344739"/>
              <a:gd name="connsiteX161" fmla="*/ 4075694 w 12193149"/>
              <a:gd name="connsiteY161" fmla="*/ 2107143 h 2344739"/>
              <a:gd name="connsiteX162" fmla="*/ 4075575 w 12193149"/>
              <a:gd name="connsiteY162" fmla="*/ 2106844 h 2344739"/>
              <a:gd name="connsiteX163" fmla="*/ 4066658 w 12193149"/>
              <a:gd name="connsiteY163" fmla="*/ 2105400 h 2344739"/>
              <a:gd name="connsiteX164" fmla="*/ 4060102 w 12193149"/>
              <a:gd name="connsiteY164" fmla="*/ 2105618 h 2344739"/>
              <a:gd name="connsiteX165" fmla="*/ 4043512 w 12193149"/>
              <a:gd name="connsiteY165" fmla="*/ 2103997 h 2344739"/>
              <a:gd name="connsiteX166" fmla="*/ 4038145 w 12193149"/>
              <a:gd name="connsiteY166" fmla="*/ 2101563 h 2344739"/>
              <a:gd name="connsiteX167" fmla="*/ 4036511 w 12193149"/>
              <a:gd name="connsiteY167" fmla="*/ 2097896 h 2344739"/>
              <a:gd name="connsiteX168" fmla="*/ 4034926 w 12193149"/>
              <a:gd name="connsiteY168" fmla="*/ 2098131 h 2344739"/>
              <a:gd name="connsiteX169" fmla="*/ 4005686 w 12193149"/>
              <a:gd name="connsiteY169" fmla="*/ 2085563 h 2344739"/>
              <a:gd name="connsiteX170" fmla="*/ 3937994 w 12193149"/>
              <a:gd name="connsiteY170" fmla="*/ 2068106 h 2344739"/>
              <a:gd name="connsiteX171" fmla="*/ 3898423 w 12193149"/>
              <a:gd name="connsiteY171" fmla="*/ 2062451 h 2344739"/>
              <a:gd name="connsiteX172" fmla="*/ 3790908 w 12193149"/>
              <a:gd name="connsiteY172" fmla="*/ 2042213 h 2344739"/>
              <a:gd name="connsiteX173" fmla="*/ 3683661 w 12193149"/>
              <a:gd name="connsiteY173" fmla="*/ 2018290 h 2344739"/>
              <a:gd name="connsiteX174" fmla="*/ 3611183 w 12193149"/>
              <a:gd name="connsiteY174" fmla="*/ 1986019 h 2344739"/>
              <a:gd name="connsiteX175" fmla="*/ 3605003 w 12193149"/>
              <a:gd name="connsiteY175" fmla="*/ 1987381 h 2344739"/>
              <a:gd name="connsiteX176" fmla="*/ 3595884 w 12193149"/>
              <a:gd name="connsiteY176" fmla="*/ 1987545 h 2344739"/>
              <a:gd name="connsiteX177" fmla="*/ 3595649 w 12193149"/>
              <a:gd name="connsiteY177" fmla="*/ 1987276 h 2344739"/>
              <a:gd name="connsiteX178" fmla="*/ 3587126 w 12193149"/>
              <a:gd name="connsiteY178" fmla="*/ 1987966 h 2344739"/>
              <a:gd name="connsiteX179" fmla="*/ 3537283 w 12193149"/>
              <a:gd name="connsiteY179" fmla="*/ 1978267 h 2344739"/>
              <a:gd name="connsiteX180" fmla="*/ 3474371 w 12193149"/>
              <a:gd name="connsiteY180" fmla="*/ 1974606 h 2344739"/>
              <a:gd name="connsiteX181" fmla="*/ 3401876 w 12193149"/>
              <a:gd name="connsiteY181" fmla="*/ 1962558 h 2344739"/>
              <a:gd name="connsiteX182" fmla="*/ 3365036 w 12193149"/>
              <a:gd name="connsiteY182" fmla="*/ 1979510 h 2344739"/>
              <a:gd name="connsiteX183" fmla="*/ 3345174 w 12193149"/>
              <a:gd name="connsiteY183" fmla="*/ 1981192 h 2344739"/>
              <a:gd name="connsiteX184" fmla="*/ 3342846 w 12193149"/>
              <a:gd name="connsiteY184" fmla="*/ 1980217 h 2344739"/>
              <a:gd name="connsiteX185" fmla="*/ 3263504 w 12193149"/>
              <a:gd name="connsiteY185" fmla="*/ 1986094 h 2344739"/>
              <a:gd name="connsiteX186" fmla="*/ 3143704 w 12193149"/>
              <a:gd name="connsiteY186" fmla="*/ 1993869 h 2344739"/>
              <a:gd name="connsiteX187" fmla="*/ 3031439 w 12193149"/>
              <a:gd name="connsiteY187" fmla="*/ 1996512 h 2344739"/>
              <a:gd name="connsiteX188" fmla="*/ 2782717 w 12193149"/>
              <a:gd name="connsiteY188" fmla="*/ 2018333 h 2344739"/>
              <a:gd name="connsiteX189" fmla="*/ 2647675 w 12193149"/>
              <a:gd name="connsiteY189" fmla="*/ 2028869 h 2344739"/>
              <a:gd name="connsiteX190" fmla="*/ 2569176 w 12193149"/>
              <a:gd name="connsiteY190" fmla="*/ 2002628 h 2344739"/>
              <a:gd name="connsiteX191" fmla="*/ 2444403 w 12193149"/>
              <a:gd name="connsiteY191" fmla="*/ 2016529 h 2344739"/>
              <a:gd name="connsiteX192" fmla="*/ 2316260 w 12193149"/>
              <a:gd name="connsiteY192" fmla="*/ 2024996 h 2344739"/>
              <a:gd name="connsiteX193" fmla="*/ 2209726 w 12193149"/>
              <a:gd name="connsiteY193" fmla="*/ 2019763 h 2344739"/>
              <a:gd name="connsiteX194" fmla="*/ 2095813 w 12193149"/>
              <a:gd name="connsiteY194" fmla="*/ 2003052 h 2344739"/>
              <a:gd name="connsiteX195" fmla="*/ 1998504 w 12193149"/>
              <a:gd name="connsiteY195" fmla="*/ 1995032 h 2344739"/>
              <a:gd name="connsiteX196" fmla="*/ 1929320 w 12193149"/>
              <a:gd name="connsiteY196" fmla="*/ 2016977 h 2344739"/>
              <a:gd name="connsiteX197" fmla="*/ 1922798 w 12193149"/>
              <a:gd name="connsiteY197" fmla="*/ 2012146 h 2344739"/>
              <a:gd name="connsiteX198" fmla="*/ 1874228 w 12193149"/>
              <a:gd name="connsiteY198" fmla="*/ 2013741 h 2344739"/>
              <a:gd name="connsiteX199" fmla="*/ 1787803 w 12193149"/>
              <a:gd name="connsiteY199" fmla="*/ 2041363 h 2344739"/>
              <a:gd name="connsiteX200" fmla="*/ 1739352 w 12193149"/>
              <a:gd name="connsiteY200" fmla="*/ 2036312 h 2344739"/>
              <a:gd name="connsiteX201" fmla="*/ 1676219 w 12193149"/>
              <a:gd name="connsiteY201" fmla="*/ 2019963 h 2344739"/>
              <a:gd name="connsiteX202" fmla="*/ 1609817 w 12193149"/>
              <a:gd name="connsiteY202" fmla="*/ 2013066 h 2344739"/>
              <a:gd name="connsiteX203" fmla="*/ 1497258 w 12193149"/>
              <a:gd name="connsiteY203" fmla="*/ 1987476 h 2344739"/>
              <a:gd name="connsiteX204" fmla="*/ 1151127 w 12193149"/>
              <a:gd name="connsiteY204" fmla="*/ 1938041 h 2344739"/>
              <a:gd name="connsiteX205" fmla="*/ 859417 w 12193149"/>
              <a:gd name="connsiteY205" fmla="*/ 1928608 h 2344739"/>
              <a:gd name="connsiteX206" fmla="*/ 838688 w 12193149"/>
              <a:gd name="connsiteY206" fmla="*/ 1929821 h 2344739"/>
              <a:gd name="connsiteX207" fmla="*/ 817957 w 12193149"/>
              <a:gd name="connsiteY207" fmla="*/ 1927857 h 2344739"/>
              <a:gd name="connsiteX208" fmla="*/ 812654 w 12193149"/>
              <a:gd name="connsiteY208" fmla="*/ 1930751 h 2344739"/>
              <a:gd name="connsiteX209" fmla="*/ 721195 w 12193149"/>
              <a:gd name="connsiteY209" fmla="*/ 1929661 h 2344739"/>
              <a:gd name="connsiteX210" fmla="*/ 720890 w 12193149"/>
              <a:gd name="connsiteY210" fmla="*/ 1928399 h 2344739"/>
              <a:gd name="connsiteX211" fmla="*/ 710023 w 12193149"/>
              <a:gd name="connsiteY211" fmla="*/ 1922722 h 2344739"/>
              <a:gd name="connsiteX212" fmla="*/ 597940 w 12193149"/>
              <a:gd name="connsiteY212" fmla="*/ 1879864 h 2344739"/>
              <a:gd name="connsiteX213" fmla="*/ 579683 w 12193149"/>
              <a:gd name="connsiteY213" fmla="*/ 1877212 h 2344739"/>
              <a:gd name="connsiteX214" fmla="*/ 572865 w 12193149"/>
              <a:gd name="connsiteY214" fmla="*/ 1877401 h 2344739"/>
              <a:gd name="connsiteX215" fmla="*/ 446247 w 12193149"/>
              <a:gd name="connsiteY215" fmla="*/ 1839371 h 2344739"/>
              <a:gd name="connsiteX216" fmla="*/ 405163 w 12193149"/>
              <a:gd name="connsiteY216" fmla="*/ 1833548 h 2344739"/>
              <a:gd name="connsiteX217" fmla="*/ 293583 w 12193149"/>
              <a:gd name="connsiteY217" fmla="*/ 1812852 h 2344739"/>
              <a:gd name="connsiteX218" fmla="*/ 119529 w 12193149"/>
              <a:gd name="connsiteY218" fmla="*/ 1761047 h 2344739"/>
              <a:gd name="connsiteX219" fmla="*/ 16674 w 12193149"/>
              <a:gd name="connsiteY219" fmla="*/ 1758191 h 2344739"/>
              <a:gd name="connsiteX220" fmla="*/ 1150 w 12193149"/>
              <a:gd name="connsiteY220" fmla="*/ 1752722 h 2344739"/>
              <a:gd name="connsiteX221" fmla="*/ 1148 w 12193149"/>
              <a:gd name="connsiteY221" fmla="*/ 222213 h 2344739"/>
              <a:gd name="connsiteX222" fmla="*/ 1148 w 12193149"/>
              <a:gd name="connsiteY222"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38590 w 12193149"/>
              <a:gd name="connsiteY65" fmla="*/ 1869293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585655 w 12193149"/>
              <a:gd name="connsiteY63" fmla="*/ 1795542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219707 w 12193149"/>
              <a:gd name="connsiteY105" fmla="*/ 2156680 h 2344739"/>
              <a:gd name="connsiteX106" fmla="*/ 7202249 w 12193149"/>
              <a:gd name="connsiteY106" fmla="*/ 2161230 h 2344739"/>
              <a:gd name="connsiteX107" fmla="*/ 7198152 w 12193149"/>
              <a:gd name="connsiteY107" fmla="*/ 2166588 h 2344739"/>
              <a:gd name="connsiteX108" fmla="*/ 7171956 w 12193149"/>
              <a:gd name="connsiteY108" fmla="*/ 2171236 h 2344739"/>
              <a:gd name="connsiteX109" fmla="*/ 7098136 w 12193149"/>
              <a:gd name="connsiteY109" fmla="*/ 2183464 h 2344739"/>
              <a:gd name="connsiteX110" fmla="*/ 7019644 w 12193149"/>
              <a:gd name="connsiteY110" fmla="*/ 2183090 h 2344739"/>
              <a:gd name="connsiteX111" fmla="*/ 6905294 w 12193149"/>
              <a:gd name="connsiteY111" fmla="*/ 2212596 h 2344739"/>
              <a:gd name="connsiteX112" fmla="*/ 6709370 w 12193149"/>
              <a:gd name="connsiteY112" fmla="*/ 2240551 h 2344739"/>
              <a:gd name="connsiteX113" fmla="*/ 6550602 w 12193149"/>
              <a:gd name="connsiteY113" fmla="*/ 2269327 h 2344739"/>
              <a:gd name="connsiteX114" fmla="*/ 6318708 w 12193149"/>
              <a:gd name="connsiteY114" fmla="*/ 2316127 h 2344739"/>
              <a:gd name="connsiteX115" fmla="*/ 6169822 w 12193149"/>
              <a:gd name="connsiteY115" fmla="*/ 2318214 h 2344739"/>
              <a:gd name="connsiteX116" fmla="*/ 6074996 w 12193149"/>
              <a:gd name="connsiteY116" fmla="*/ 2338676 h 2344739"/>
              <a:gd name="connsiteX117" fmla="*/ 6069677 w 12193149"/>
              <a:gd name="connsiteY117" fmla="*/ 2337139 h 2344739"/>
              <a:gd name="connsiteX118" fmla="*/ 6049786 w 12193149"/>
              <a:gd name="connsiteY118" fmla="*/ 2337822 h 2344739"/>
              <a:gd name="connsiteX119" fmla="*/ 6042433 w 12193149"/>
              <a:gd name="connsiteY119" fmla="*/ 2329473 h 2344739"/>
              <a:gd name="connsiteX120" fmla="*/ 6011238 w 12193149"/>
              <a:gd name="connsiteY120" fmla="*/ 2324380 h 2344739"/>
              <a:gd name="connsiteX121" fmla="*/ 5958523 w 12193149"/>
              <a:gd name="connsiteY121" fmla="*/ 2328024 h 2344739"/>
              <a:gd name="connsiteX122" fmla="*/ 5760067 w 12193149"/>
              <a:gd name="connsiteY122" fmla="*/ 2343716 h 2344739"/>
              <a:gd name="connsiteX123" fmla="*/ 5628108 w 12193149"/>
              <a:gd name="connsiteY123" fmla="*/ 2344739 h 2344739"/>
              <a:gd name="connsiteX124" fmla="*/ 5472054 w 12193149"/>
              <a:gd name="connsiteY124" fmla="*/ 2330719 h 2344739"/>
              <a:gd name="connsiteX125" fmla="*/ 5433909 w 12193149"/>
              <a:gd name="connsiteY125" fmla="*/ 2319466 h 2344739"/>
              <a:gd name="connsiteX126" fmla="*/ 5382817 w 12193149"/>
              <a:gd name="connsiteY126" fmla="*/ 2301764 h 2344739"/>
              <a:gd name="connsiteX127" fmla="*/ 5262912 w 12193149"/>
              <a:gd name="connsiteY127" fmla="*/ 2281347 h 2344739"/>
              <a:gd name="connsiteX128" fmla="*/ 5224109 w 12193149"/>
              <a:gd name="connsiteY128" fmla="*/ 2270223 h 2344739"/>
              <a:gd name="connsiteX129" fmla="*/ 5175808 w 12193149"/>
              <a:gd name="connsiteY129" fmla="*/ 2267233 h 2344739"/>
              <a:gd name="connsiteX130" fmla="*/ 5157702 w 12193149"/>
              <a:gd name="connsiteY130" fmla="*/ 2260010 h 2344739"/>
              <a:gd name="connsiteX131" fmla="*/ 5143747 w 12193149"/>
              <a:gd name="connsiteY131" fmla="*/ 2256610 h 2344739"/>
              <a:gd name="connsiteX132" fmla="*/ 5140744 w 12193149"/>
              <a:gd name="connsiteY132" fmla="*/ 2254509 h 2344739"/>
              <a:gd name="connsiteX133" fmla="*/ 5122807 w 12193149"/>
              <a:gd name="connsiteY133" fmla="*/ 2243656 h 2344739"/>
              <a:gd name="connsiteX134" fmla="*/ 5066938 w 12193149"/>
              <a:gd name="connsiteY134" fmla="*/ 2250227 h 2344739"/>
              <a:gd name="connsiteX135" fmla="*/ 5012662 w 12193149"/>
              <a:gd name="connsiteY135" fmla="*/ 2233846 h 2344739"/>
              <a:gd name="connsiteX136" fmla="*/ 4841589 w 12193149"/>
              <a:gd name="connsiteY136" fmla="*/ 2209829 h 2344739"/>
              <a:gd name="connsiteX137" fmla="*/ 4763595 w 12193149"/>
              <a:gd name="connsiteY137" fmla="*/ 2182061 h 2344739"/>
              <a:gd name="connsiteX138" fmla="*/ 4724334 w 12193149"/>
              <a:gd name="connsiteY138" fmla="*/ 2173047 h 2344739"/>
              <a:gd name="connsiteX139" fmla="*/ 4722324 w 12193149"/>
              <a:gd name="connsiteY139" fmla="*/ 2172298 h 2344739"/>
              <a:gd name="connsiteX140" fmla="*/ 4723259 w 12193149"/>
              <a:gd name="connsiteY140" fmla="*/ 2172087 h 2344739"/>
              <a:gd name="connsiteX141" fmla="*/ 4718350 w 12193149"/>
              <a:gd name="connsiteY141" fmla="*/ 2170817 h 2344739"/>
              <a:gd name="connsiteX142" fmla="*/ 4722324 w 12193149"/>
              <a:gd name="connsiteY142" fmla="*/ 2172298 h 2344739"/>
              <a:gd name="connsiteX143" fmla="*/ 4716674 w 12193149"/>
              <a:gd name="connsiteY143" fmla="*/ 2173573 h 2344739"/>
              <a:gd name="connsiteX144" fmla="*/ 4516962 w 12193149"/>
              <a:gd name="connsiteY144" fmla="*/ 2163671 h 2344739"/>
              <a:gd name="connsiteX145" fmla="*/ 4429691 w 12193149"/>
              <a:gd name="connsiteY145" fmla="*/ 2153020 h 2344739"/>
              <a:gd name="connsiteX146" fmla="*/ 4364023 w 12193149"/>
              <a:gd name="connsiteY146" fmla="*/ 2151674 h 2344739"/>
              <a:gd name="connsiteX147" fmla="*/ 4318114 w 12193149"/>
              <a:gd name="connsiteY147" fmla="*/ 2158289 h 2344739"/>
              <a:gd name="connsiteX148" fmla="*/ 4316258 w 12193149"/>
              <a:gd name="connsiteY148" fmla="*/ 2156948 h 2344739"/>
              <a:gd name="connsiteX149" fmla="*/ 4296292 w 12193149"/>
              <a:gd name="connsiteY149" fmla="*/ 2155069 h 2344739"/>
              <a:gd name="connsiteX150" fmla="*/ 4291212 w 12193149"/>
              <a:gd name="connsiteY150" fmla="*/ 2157986 h 2344739"/>
              <a:gd name="connsiteX151" fmla="*/ 4277290 w 12193149"/>
              <a:gd name="connsiteY151" fmla="*/ 2157740 h 2344739"/>
              <a:gd name="connsiteX152" fmla="*/ 4249265 w 12193149"/>
              <a:gd name="connsiteY152" fmla="*/ 2160064 h 2344739"/>
              <a:gd name="connsiteX153" fmla="*/ 4203199 w 12193149"/>
              <a:gd name="connsiteY153" fmla="*/ 2157269 h 2344739"/>
              <a:gd name="connsiteX154" fmla="*/ 4202893 w 12193149"/>
              <a:gd name="connsiteY154" fmla="*/ 2156010 h 2344739"/>
              <a:gd name="connsiteX155" fmla="*/ 4192396 w 12193149"/>
              <a:gd name="connsiteY155" fmla="*/ 2150376 h 2344739"/>
              <a:gd name="connsiteX156" fmla="*/ 4143893 w 12193149"/>
              <a:gd name="connsiteY156" fmla="*/ 2134511 h 2344739"/>
              <a:gd name="connsiteX157" fmla="*/ 4084245 w 12193149"/>
              <a:gd name="connsiteY157" fmla="*/ 2107978 h 2344739"/>
              <a:gd name="connsiteX158" fmla="*/ 4075694 w 12193149"/>
              <a:gd name="connsiteY158" fmla="*/ 2107143 h 2344739"/>
              <a:gd name="connsiteX159" fmla="*/ 4075575 w 12193149"/>
              <a:gd name="connsiteY159" fmla="*/ 2106844 h 2344739"/>
              <a:gd name="connsiteX160" fmla="*/ 4066658 w 12193149"/>
              <a:gd name="connsiteY160" fmla="*/ 2105400 h 2344739"/>
              <a:gd name="connsiteX161" fmla="*/ 4060102 w 12193149"/>
              <a:gd name="connsiteY161" fmla="*/ 2105618 h 2344739"/>
              <a:gd name="connsiteX162" fmla="*/ 4043512 w 12193149"/>
              <a:gd name="connsiteY162" fmla="*/ 2103997 h 2344739"/>
              <a:gd name="connsiteX163" fmla="*/ 4038145 w 12193149"/>
              <a:gd name="connsiteY163" fmla="*/ 2101563 h 2344739"/>
              <a:gd name="connsiteX164" fmla="*/ 4036511 w 12193149"/>
              <a:gd name="connsiteY164" fmla="*/ 2097896 h 2344739"/>
              <a:gd name="connsiteX165" fmla="*/ 4034926 w 12193149"/>
              <a:gd name="connsiteY165" fmla="*/ 2098131 h 2344739"/>
              <a:gd name="connsiteX166" fmla="*/ 4005686 w 12193149"/>
              <a:gd name="connsiteY166" fmla="*/ 2085563 h 2344739"/>
              <a:gd name="connsiteX167" fmla="*/ 3937994 w 12193149"/>
              <a:gd name="connsiteY167" fmla="*/ 2068106 h 2344739"/>
              <a:gd name="connsiteX168" fmla="*/ 3898423 w 12193149"/>
              <a:gd name="connsiteY168" fmla="*/ 2062451 h 2344739"/>
              <a:gd name="connsiteX169" fmla="*/ 3790908 w 12193149"/>
              <a:gd name="connsiteY169" fmla="*/ 2042213 h 2344739"/>
              <a:gd name="connsiteX170" fmla="*/ 3683661 w 12193149"/>
              <a:gd name="connsiteY170" fmla="*/ 2018290 h 2344739"/>
              <a:gd name="connsiteX171" fmla="*/ 3611183 w 12193149"/>
              <a:gd name="connsiteY171" fmla="*/ 1986019 h 2344739"/>
              <a:gd name="connsiteX172" fmla="*/ 3605003 w 12193149"/>
              <a:gd name="connsiteY172" fmla="*/ 1987381 h 2344739"/>
              <a:gd name="connsiteX173" fmla="*/ 3595884 w 12193149"/>
              <a:gd name="connsiteY173" fmla="*/ 1987545 h 2344739"/>
              <a:gd name="connsiteX174" fmla="*/ 3595649 w 12193149"/>
              <a:gd name="connsiteY174" fmla="*/ 1987276 h 2344739"/>
              <a:gd name="connsiteX175" fmla="*/ 3587126 w 12193149"/>
              <a:gd name="connsiteY175" fmla="*/ 1987966 h 2344739"/>
              <a:gd name="connsiteX176" fmla="*/ 3537283 w 12193149"/>
              <a:gd name="connsiteY176" fmla="*/ 1978267 h 2344739"/>
              <a:gd name="connsiteX177" fmla="*/ 3474371 w 12193149"/>
              <a:gd name="connsiteY177" fmla="*/ 1974606 h 2344739"/>
              <a:gd name="connsiteX178" fmla="*/ 3401876 w 12193149"/>
              <a:gd name="connsiteY178" fmla="*/ 1962558 h 2344739"/>
              <a:gd name="connsiteX179" fmla="*/ 3365036 w 12193149"/>
              <a:gd name="connsiteY179" fmla="*/ 1979510 h 2344739"/>
              <a:gd name="connsiteX180" fmla="*/ 3345174 w 12193149"/>
              <a:gd name="connsiteY180" fmla="*/ 1981192 h 2344739"/>
              <a:gd name="connsiteX181" fmla="*/ 3342846 w 12193149"/>
              <a:gd name="connsiteY181" fmla="*/ 1980217 h 2344739"/>
              <a:gd name="connsiteX182" fmla="*/ 3263504 w 12193149"/>
              <a:gd name="connsiteY182" fmla="*/ 1986094 h 2344739"/>
              <a:gd name="connsiteX183" fmla="*/ 3143704 w 12193149"/>
              <a:gd name="connsiteY183" fmla="*/ 1993869 h 2344739"/>
              <a:gd name="connsiteX184" fmla="*/ 3031439 w 12193149"/>
              <a:gd name="connsiteY184" fmla="*/ 1996512 h 2344739"/>
              <a:gd name="connsiteX185" fmla="*/ 2782717 w 12193149"/>
              <a:gd name="connsiteY185" fmla="*/ 2018333 h 2344739"/>
              <a:gd name="connsiteX186" fmla="*/ 2647675 w 12193149"/>
              <a:gd name="connsiteY186" fmla="*/ 2028869 h 2344739"/>
              <a:gd name="connsiteX187" fmla="*/ 2569176 w 12193149"/>
              <a:gd name="connsiteY187" fmla="*/ 2002628 h 2344739"/>
              <a:gd name="connsiteX188" fmla="*/ 2444403 w 12193149"/>
              <a:gd name="connsiteY188" fmla="*/ 2016529 h 2344739"/>
              <a:gd name="connsiteX189" fmla="*/ 2316260 w 12193149"/>
              <a:gd name="connsiteY189" fmla="*/ 2024996 h 2344739"/>
              <a:gd name="connsiteX190" fmla="*/ 2209726 w 12193149"/>
              <a:gd name="connsiteY190" fmla="*/ 2019763 h 2344739"/>
              <a:gd name="connsiteX191" fmla="*/ 2095813 w 12193149"/>
              <a:gd name="connsiteY191" fmla="*/ 2003052 h 2344739"/>
              <a:gd name="connsiteX192" fmla="*/ 1998504 w 12193149"/>
              <a:gd name="connsiteY192" fmla="*/ 1995032 h 2344739"/>
              <a:gd name="connsiteX193" fmla="*/ 1929320 w 12193149"/>
              <a:gd name="connsiteY193" fmla="*/ 2016977 h 2344739"/>
              <a:gd name="connsiteX194" fmla="*/ 1922798 w 12193149"/>
              <a:gd name="connsiteY194" fmla="*/ 2012146 h 2344739"/>
              <a:gd name="connsiteX195" fmla="*/ 1874228 w 12193149"/>
              <a:gd name="connsiteY195" fmla="*/ 2013741 h 2344739"/>
              <a:gd name="connsiteX196" fmla="*/ 1787803 w 12193149"/>
              <a:gd name="connsiteY196" fmla="*/ 2041363 h 2344739"/>
              <a:gd name="connsiteX197" fmla="*/ 1739352 w 12193149"/>
              <a:gd name="connsiteY197" fmla="*/ 2036312 h 2344739"/>
              <a:gd name="connsiteX198" fmla="*/ 1676219 w 12193149"/>
              <a:gd name="connsiteY198" fmla="*/ 2019963 h 2344739"/>
              <a:gd name="connsiteX199" fmla="*/ 1609817 w 12193149"/>
              <a:gd name="connsiteY199" fmla="*/ 2013066 h 2344739"/>
              <a:gd name="connsiteX200" fmla="*/ 1497258 w 12193149"/>
              <a:gd name="connsiteY200" fmla="*/ 1987476 h 2344739"/>
              <a:gd name="connsiteX201" fmla="*/ 1151127 w 12193149"/>
              <a:gd name="connsiteY201" fmla="*/ 1938041 h 2344739"/>
              <a:gd name="connsiteX202" fmla="*/ 859417 w 12193149"/>
              <a:gd name="connsiteY202" fmla="*/ 1928608 h 2344739"/>
              <a:gd name="connsiteX203" fmla="*/ 838688 w 12193149"/>
              <a:gd name="connsiteY203" fmla="*/ 1929821 h 2344739"/>
              <a:gd name="connsiteX204" fmla="*/ 817957 w 12193149"/>
              <a:gd name="connsiteY204" fmla="*/ 1927857 h 2344739"/>
              <a:gd name="connsiteX205" fmla="*/ 812654 w 12193149"/>
              <a:gd name="connsiteY205" fmla="*/ 1930751 h 2344739"/>
              <a:gd name="connsiteX206" fmla="*/ 721195 w 12193149"/>
              <a:gd name="connsiteY206" fmla="*/ 1929661 h 2344739"/>
              <a:gd name="connsiteX207" fmla="*/ 720890 w 12193149"/>
              <a:gd name="connsiteY207" fmla="*/ 1928399 h 2344739"/>
              <a:gd name="connsiteX208" fmla="*/ 710023 w 12193149"/>
              <a:gd name="connsiteY208" fmla="*/ 1922722 h 2344739"/>
              <a:gd name="connsiteX209" fmla="*/ 597940 w 12193149"/>
              <a:gd name="connsiteY209" fmla="*/ 1879864 h 2344739"/>
              <a:gd name="connsiteX210" fmla="*/ 579683 w 12193149"/>
              <a:gd name="connsiteY210" fmla="*/ 1877212 h 2344739"/>
              <a:gd name="connsiteX211" fmla="*/ 572865 w 12193149"/>
              <a:gd name="connsiteY211" fmla="*/ 1877401 h 2344739"/>
              <a:gd name="connsiteX212" fmla="*/ 446247 w 12193149"/>
              <a:gd name="connsiteY212" fmla="*/ 1839371 h 2344739"/>
              <a:gd name="connsiteX213" fmla="*/ 405163 w 12193149"/>
              <a:gd name="connsiteY213" fmla="*/ 1833548 h 2344739"/>
              <a:gd name="connsiteX214" fmla="*/ 293583 w 12193149"/>
              <a:gd name="connsiteY214" fmla="*/ 1812852 h 2344739"/>
              <a:gd name="connsiteX215" fmla="*/ 119529 w 12193149"/>
              <a:gd name="connsiteY215" fmla="*/ 1761047 h 2344739"/>
              <a:gd name="connsiteX216" fmla="*/ 16674 w 12193149"/>
              <a:gd name="connsiteY216" fmla="*/ 1758191 h 2344739"/>
              <a:gd name="connsiteX217" fmla="*/ 1150 w 12193149"/>
              <a:gd name="connsiteY217" fmla="*/ 1752722 h 2344739"/>
              <a:gd name="connsiteX218" fmla="*/ 1148 w 12193149"/>
              <a:gd name="connsiteY218" fmla="*/ 222213 h 2344739"/>
              <a:gd name="connsiteX219" fmla="*/ 1148 w 12193149"/>
              <a:gd name="connsiteY219"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590693 w 12193149"/>
              <a:gd name="connsiteY23" fmla="*/ 963777 h 2344739"/>
              <a:gd name="connsiteX24" fmla="*/ 11506817 w 12193149"/>
              <a:gd name="connsiteY24" fmla="*/ 1033623 h 2344739"/>
              <a:gd name="connsiteX25" fmla="*/ 11280332 w 12193149"/>
              <a:gd name="connsiteY25" fmla="*/ 1223571 h 2344739"/>
              <a:gd name="connsiteX26" fmla="*/ 11228309 w 12193149"/>
              <a:gd name="connsiteY26" fmla="*/ 1276236 h 2344739"/>
              <a:gd name="connsiteX27" fmla="*/ 11218087 w 12193149"/>
              <a:gd name="connsiteY27" fmla="*/ 1275961 h 2344739"/>
              <a:gd name="connsiteX28" fmla="*/ 11217184 w 12193149"/>
              <a:gd name="connsiteY28" fmla="*/ 1275018 h 2344739"/>
              <a:gd name="connsiteX29" fmla="*/ 11188885 w 12193149"/>
              <a:gd name="connsiteY29" fmla="*/ 1292383 h 2344739"/>
              <a:gd name="connsiteX30" fmla="*/ 11184501 w 12193149"/>
              <a:gd name="connsiteY30" fmla="*/ 1292525 h 2344739"/>
              <a:gd name="connsiteX31" fmla="*/ 11166854 w 12193149"/>
              <a:gd name="connsiteY31" fmla="*/ 1306612 h 2344739"/>
              <a:gd name="connsiteX32" fmla="*/ 11157311 w 12193149"/>
              <a:gd name="connsiteY32" fmla="*/ 1312414 h 2344739"/>
              <a:gd name="connsiteX33" fmla="*/ 11155496 w 12193149"/>
              <a:gd name="connsiteY33" fmla="*/ 1317097 h 2344739"/>
              <a:gd name="connsiteX34" fmla="*/ 11140961 w 12193149"/>
              <a:gd name="connsiteY34" fmla="*/ 1324115 h 2344739"/>
              <a:gd name="connsiteX35" fmla="*/ 11138961 w 12193149"/>
              <a:gd name="connsiteY35" fmla="*/ 1323772 h 2344739"/>
              <a:gd name="connsiteX36" fmla="*/ 11128208 w 12193149"/>
              <a:gd name="connsiteY36" fmla="*/ 1333832 h 2344739"/>
              <a:gd name="connsiteX37" fmla="*/ 11120691 w 12193149"/>
              <a:gd name="connsiteY37" fmla="*/ 1347424 h 2344739"/>
              <a:gd name="connsiteX38" fmla="*/ 10894683 w 12193149"/>
              <a:gd name="connsiteY38" fmla="*/ 1473399 h 2344739"/>
              <a:gd name="connsiteX39" fmla="*/ 10773300 w 12193149"/>
              <a:gd name="connsiteY39" fmla="*/ 1523191 h 2344739"/>
              <a:gd name="connsiteX40" fmla="*/ 10627668 w 12193149"/>
              <a:gd name="connsiteY40" fmla="*/ 1559229 h 2344739"/>
              <a:gd name="connsiteX41" fmla="*/ 10581895 w 12193149"/>
              <a:gd name="connsiteY41" fmla="*/ 1568689 h 2344739"/>
              <a:gd name="connsiteX42" fmla="*/ 10547790 w 12193149"/>
              <a:gd name="connsiteY42" fmla="*/ 1598423 h 2344739"/>
              <a:gd name="connsiteX43" fmla="*/ 10529643 w 12193149"/>
              <a:gd name="connsiteY43" fmla="*/ 1596907 h 2344739"/>
              <a:gd name="connsiteX44" fmla="*/ 10526446 w 12193149"/>
              <a:gd name="connsiteY44" fmla="*/ 1596411 h 2344739"/>
              <a:gd name="connsiteX45" fmla="*/ 10515129 w 12193149"/>
              <a:gd name="connsiteY45" fmla="*/ 1599537 h 2344739"/>
              <a:gd name="connsiteX46" fmla="*/ 10491735 w 12193149"/>
              <a:gd name="connsiteY46" fmla="*/ 1594156 h 2344739"/>
              <a:gd name="connsiteX47" fmla="*/ 10471418 w 12193149"/>
              <a:gd name="connsiteY47" fmla="*/ 1601693 h 2344739"/>
              <a:gd name="connsiteX48" fmla="*/ 10377042 w 12193149"/>
              <a:gd name="connsiteY48" fmla="*/ 1644598 h 2344739"/>
              <a:gd name="connsiteX49" fmla="*/ 10319338 w 12193149"/>
              <a:gd name="connsiteY49" fmla="*/ 1666221 h 2344739"/>
              <a:gd name="connsiteX50" fmla="*/ 10295467 w 12193149"/>
              <a:gd name="connsiteY50" fmla="*/ 1668079 h 2344739"/>
              <a:gd name="connsiteX51" fmla="*/ 10263443 w 12193149"/>
              <a:gd name="connsiteY51" fmla="*/ 1674948 h 2344739"/>
              <a:gd name="connsiteX52" fmla="*/ 10205418 w 12193149"/>
              <a:gd name="connsiteY52" fmla="*/ 1682149 h 2344739"/>
              <a:gd name="connsiteX53" fmla="*/ 10177759 w 12193149"/>
              <a:gd name="connsiteY53" fmla="*/ 1692943 h 2344739"/>
              <a:gd name="connsiteX54" fmla="*/ 10165070 w 12193149"/>
              <a:gd name="connsiteY54" fmla="*/ 1693739 h 2344739"/>
              <a:gd name="connsiteX55" fmla="*/ 10156308 w 12193149"/>
              <a:gd name="connsiteY55" fmla="*/ 1707487 h 2344739"/>
              <a:gd name="connsiteX56" fmla="*/ 10118267 w 12193149"/>
              <a:gd name="connsiteY56" fmla="*/ 1731142 h 2344739"/>
              <a:gd name="connsiteX57" fmla="*/ 10083317 w 12193149"/>
              <a:gd name="connsiteY57" fmla="*/ 1743296 h 2344739"/>
              <a:gd name="connsiteX58" fmla="*/ 10040388 w 12193149"/>
              <a:gd name="connsiteY58" fmla="*/ 1741632 h 2344739"/>
              <a:gd name="connsiteX59" fmla="*/ 9961167 w 12193149"/>
              <a:gd name="connsiteY59" fmla="*/ 1757147 h 2344739"/>
              <a:gd name="connsiteX60" fmla="*/ 9848940 w 12193149"/>
              <a:gd name="connsiteY60" fmla="*/ 1763915 h 2344739"/>
              <a:gd name="connsiteX61" fmla="*/ 9729457 w 12193149"/>
              <a:gd name="connsiteY61" fmla="*/ 1784122 h 2344739"/>
              <a:gd name="connsiteX62" fmla="*/ 9613704 w 12193149"/>
              <a:gd name="connsiteY62" fmla="*/ 1812371 h 2344739"/>
              <a:gd name="connsiteX63" fmla="*/ 9338590 w 12193149"/>
              <a:gd name="connsiteY63" fmla="*/ 1869293 h 2344739"/>
              <a:gd name="connsiteX64" fmla="*/ 9232518 w 12193149"/>
              <a:gd name="connsiteY64" fmla="*/ 1893149 h 2344739"/>
              <a:gd name="connsiteX65" fmla="*/ 9156690 w 12193149"/>
              <a:gd name="connsiteY65" fmla="*/ 1903228 h 2344739"/>
              <a:gd name="connsiteX66" fmla="*/ 9054601 w 12193149"/>
              <a:gd name="connsiteY66" fmla="*/ 1910755 h 2344739"/>
              <a:gd name="connsiteX67" fmla="*/ 9006634 w 12193149"/>
              <a:gd name="connsiteY67" fmla="*/ 1914040 h 2344739"/>
              <a:gd name="connsiteX68" fmla="*/ 9006349 w 12193149"/>
              <a:gd name="connsiteY68" fmla="*/ 1913800 h 2344739"/>
              <a:gd name="connsiteX69" fmla="*/ 8997380 w 12193149"/>
              <a:gd name="connsiteY69" fmla="*/ 1915011 h 2344739"/>
              <a:gd name="connsiteX70" fmla="*/ 8991542 w 12193149"/>
              <a:gd name="connsiteY70" fmla="*/ 1917072 h 2344739"/>
              <a:gd name="connsiteX71" fmla="*/ 8975485 w 12193149"/>
              <a:gd name="connsiteY71" fmla="*/ 1920298 h 2344739"/>
              <a:gd name="connsiteX72" fmla="*/ 8969159 w 12193149"/>
              <a:gd name="connsiteY72" fmla="*/ 1919598 h 2344739"/>
              <a:gd name="connsiteX73" fmla="*/ 8964196 w 12193149"/>
              <a:gd name="connsiteY73" fmla="*/ 1917373 h 2344739"/>
              <a:gd name="connsiteX74" fmla="*/ 8930136 w 12193149"/>
              <a:gd name="connsiteY74" fmla="*/ 1914185 h 2344739"/>
              <a:gd name="connsiteX75" fmla="*/ 8753592 w 12193149"/>
              <a:gd name="connsiteY75" fmla="*/ 1933417 h 2344739"/>
              <a:gd name="connsiteX76" fmla="*/ 8708995 w 12193149"/>
              <a:gd name="connsiteY76" fmla="*/ 1935518 h 2344739"/>
              <a:gd name="connsiteX77" fmla="*/ 8597219 w 12193149"/>
              <a:gd name="connsiteY77" fmla="*/ 1944090 h 2344739"/>
              <a:gd name="connsiteX78" fmla="*/ 8526378 w 12193149"/>
              <a:gd name="connsiteY78" fmla="*/ 1929248 h 2344739"/>
              <a:gd name="connsiteX79" fmla="*/ 8512131 w 12193149"/>
              <a:gd name="connsiteY79" fmla="*/ 1935163 h 2344739"/>
              <a:gd name="connsiteX80" fmla="*/ 8507315 w 12193149"/>
              <a:gd name="connsiteY80" fmla="*/ 1938164 h 2344739"/>
              <a:gd name="connsiteX81" fmla="*/ 8499116 w 12193149"/>
              <a:gd name="connsiteY81" fmla="*/ 1940902 h 2344739"/>
              <a:gd name="connsiteX82" fmla="*/ 8498742 w 12193149"/>
              <a:gd name="connsiteY82" fmla="*/ 1940723 h 2344739"/>
              <a:gd name="connsiteX83" fmla="*/ 8491397 w 12193149"/>
              <a:gd name="connsiteY83" fmla="*/ 1943773 h 2344739"/>
              <a:gd name="connsiteX84" fmla="*/ 8368330 w 12193149"/>
              <a:gd name="connsiteY84" fmla="*/ 1957815 h 2344739"/>
              <a:gd name="connsiteX85" fmla="*/ 8354947 w 12193149"/>
              <a:gd name="connsiteY85" fmla="*/ 1958009 h 2344739"/>
              <a:gd name="connsiteX86" fmla="*/ 8321252 w 12193149"/>
              <a:gd name="connsiteY86" fmla="*/ 1974587 h 2344739"/>
              <a:gd name="connsiteX87" fmla="*/ 8315581 w 12193149"/>
              <a:gd name="connsiteY87" fmla="*/ 1974913 h 2344739"/>
              <a:gd name="connsiteX88" fmla="*/ 8296322 w 12193149"/>
              <a:gd name="connsiteY88" fmla="*/ 1988808 h 2344739"/>
              <a:gd name="connsiteX89" fmla="*/ 8285424 w 12193149"/>
              <a:gd name="connsiteY89" fmla="*/ 1994631 h 2344739"/>
              <a:gd name="connsiteX90" fmla="*/ 8284298 w 12193149"/>
              <a:gd name="connsiteY90" fmla="*/ 1999074 h 2344739"/>
              <a:gd name="connsiteX91" fmla="*/ 8267224 w 12193149"/>
              <a:gd name="connsiteY91" fmla="*/ 2006249 h 2344739"/>
              <a:gd name="connsiteX92" fmla="*/ 8264525 w 12193149"/>
              <a:gd name="connsiteY92" fmla="*/ 2006019 h 2344739"/>
              <a:gd name="connsiteX93" fmla="*/ 8253181 w 12193149"/>
              <a:gd name="connsiteY93" fmla="*/ 2015862 h 2344739"/>
              <a:gd name="connsiteX94" fmla="*/ 8246982 w 12193149"/>
              <a:gd name="connsiteY94" fmla="*/ 2028854 h 2344739"/>
              <a:gd name="connsiteX95" fmla="*/ 8091420 w 12193149"/>
              <a:gd name="connsiteY95" fmla="*/ 2075015 h 2344739"/>
              <a:gd name="connsiteX96" fmla="*/ 7906555 w 12193149"/>
              <a:gd name="connsiteY96" fmla="*/ 2116988 h 2344739"/>
              <a:gd name="connsiteX97" fmla="*/ 7719893 w 12193149"/>
              <a:gd name="connsiteY97" fmla="*/ 2142703 h 2344739"/>
              <a:gd name="connsiteX98" fmla="*/ 7615495 w 12193149"/>
              <a:gd name="connsiteY98" fmla="*/ 2139232 h 2344739"/>
              <a:gd name="connsiteX99" fmla="*/ 7528691 w 12193149"/>
              <a:gd name="connsiteY99" fmla="*/ 2145060 h 2344739"/>
              <a:gd name="connsiteX100" fmla="*/ 7520719 w 12193149"/>
              <a:gd name="connsiteY100" fmla="*/ 2147613 h 2344739"/>
              <a:gd name="connsiteX101" fmla="*/ 7508559 w 12193149"/>
              <a:gd name="connsiteY101" fmla="*/ 2148948 h 2344739"/>
              <a:gd name="connsiteX102" fmla="*/ 7508188 w 12193149"/>
              <a:gd name="connsiteY102" fmla="*/ 2148621 h 2344739"/>
              <a:gd name="connsiteX103" fmla="*/ 7496943 w 12193149"/>
              <a:gd name="connsiteY103" fmla="*/ 2150573 h 2344739"/>
              <a:gd name="connsiteX104" fmla="*/ 7219707 w 12193149"/>
              <a:gd name="connsiteY104" fmla="*/ 2156680 h 2344739"/>
              <a:gd name="connsiteX105" fmla="*/ 7202249 w 12193149"/>
              <a:gd name="connsiteY105" fmla="*/ 2161230 h 2344739"/>
              <a:gd name="connsiteX106" fmla="*/ 7198152 w 12193149"/>
              <a:gd name="connsiteY106" fmla="*/ 2166588 h 2344739"/>
              <a:gd name="connsiteX107" fmla="*/ 7171956 w 12193149"/>
              <a:gd name="connsiteY107" fmla="*/ 2171236 h 2344739"/>
              <a:gd name="connsiteX108" fmla="*/ 7098136 w 12193149"/>
              <a:gd name="connsiteY108" fmla="*/ 2183464 h 2344739"/>
              <a:gd name="connsiteX109" fmla="*/ 7019644 w 12193149"/>
              <a:gd name="connsiteY109" fmla="*/ 2183090 h 2344739"/>
              <a:gd name="connsiteX110" fmla="*/ 6905294 w 12193149"/>
              <a:gd name="connsiteY110" fmla="*/ 2212596 h 2344739"/>
              <a:gd name="connsiteX111" fmla="*/ 6709370 w 12193149"/>
              <a:gd name="connsiteY111" fmla="*/ 2240551 h 2344739"/>
              <a:gd name="connsiteX112" fmla="*/ 6550602 w 12193149"/>
              <a:gd name="connsiteY112" fmla="*/ 2269327 h 2344739"/>
              <a:gd name="connsiteX113" fmla="*/ 6318708 w 12193149"/>
              <a:gd name="connsiteY113" fmla="*/ 2316127 h 2344739"/>
              <a:gd name="connsiteX114" fmla="*/ 6169822 w 12193149"/>
              <a:gd name="connsiteY114" fmla="*/ 2318214 h 2344739"/>
              <a:gd name="connsiteX115" fmla="*/ 6074996 w 12193149"/>
              <a:gd name="connsiteY115" fmla="*/ 2338676 h 2344739"/>
              <a:gd name="connsiteX116" fmla="*/ 6069677 w 12193149"/>
              <a:gd name="connsiteY116" fmla="*/ 2337139 h 2344739"/>
              <a:gd name="connsiteX117" fmla="*/ 6049786 w 12193149"/>
              <a:gd name="connsiteY117" fmla="*/ 2337822 h 2344739"/>
              <a:gd name="connsiteX118" fmla="*/ 6042433 w 12193149"/>
              <a:gd name="connsiteY118" fmla="*/ 2329473 h 2344739"/>
              <a:gd name="connsiteX119" fmla="*/ 6011238 w 12193149"/>
              <a:gd name="connsiteY119" fmla="*/ 2324380 h 2344739"/>
              <a:gd name="connsiteX120" fmla="*/ 5958523 w 12193149"/>
              <a:gd name="connsiteY120" fmla="*/ 2328024 h 2344739"/>
              <a:gd name="connsiteX121" fmla="*/ 5760067 w 12193149"/>
              <a:gd name="connsiteY121" fmla="*/ 2343716 h 2344739"/>
              <a:gd name="connsiteX122" fmla="*/ 5628108 w 12193149"/>
              <a:gd name="connsiteY122" fmla="*/ 2344739 h 2344739"/>
              <a:gd name="connsiteX123" fmla="*/ 5472054 w 12193149"/>
              <a:gd name="connsiteY123" fmla="*/ 2330719 h 2344739"/>
              <a:gd name="connsiteX124" fmla="*/ 5433909 w 12193149"/>
              <a:gd name="connsiteY124" fmla="*/ 2319466 h 2344739"/>
              <a:gd name="connsiteX125" fmla="*/ 5382817 w 12193149"/>
              <a:gd name="connsiteY125" fmla="*/ 2301764 h 2344739"/>
              <a:gd name="connsiteX126" fmla="*/ 5262912 w 12193149"/>
              <a:gd name="connsiteY126" fmla="*/ 2281347 h 2344739"/>
              <a:gd name="connsiteX127" fmla="*/ 5224109 w 12193149"/>
              <a:gd name="connsiteY127" fmla="*/ 2270223 h 2344739"/>
              <a:gd name="connsiteX128" fmla="*/ 5175808 w 12193149"/>
              <a:gd name="connsiteY128" fmla="*/ 2267233 h 2344739"/>
              <a:gd name="connsiteX129" fmla="*/ 5157702 w 12193149"/>
              <a:gd name="connsiteY129" fmla="*/ 2260010 h 2344739"/>
              <a:gd name="connsiteX130" fmla="*/ 5143747 w 12193149"/>
              <a:gd name="connsiteY130" fmla="*/ 2256610 h 2344739"/>
              <a:gd name="connsiteX131" fmla="*/ 5140744 w 12193149"/>
              <a:gd name="connsiteY131" fmla="*/ 2254509 h 2344739"/>
              <a:gd name="connsiteX132" fmla="*/ 5122807 w 12193149"/>
              <a:gd name="connsiteY132" fmla="*/ 2243656 h 2344739"/>
              <a:gd name="connsiteX133" fmla="*/ 5066938 w 12193149"/>
              <a:gd name="connsiteY133" fmla="*/ 2250227 h 2344739"/>
              <a:gd name="connsiteX134" fmla="*/ 5012662 w 12193149"/>
              <a:gd name="connsiteY134" fmla="*/ 2233846 h 2344739"/>
              <a:gd name="connsiteX135" fmla="*/ 4841589 w 12193149"/>
              <a:gd name="connsiteY135" fmla="*/ 2209829 h 2344739"/>
              <a:gd name="connsiteX136" fmla="*/ 4763595 w 12193149"/>
              <a:gd name="connsiteY136" fmla="*/ 2182061 h 2344739"/>
              <a:gd name="connsiteX137" fmla="*/ 4724334 w 12193149"/>
              <a:gd name="connsiteY137" fmla="*/ 2173047 h 2344739"/>
              <a:gd name="connsiteX138" fmla="*/ 4722324 w 12193149"/>
              <a:gd name="connsiteY138" fmla="*/ 2172298 h 2344739"/>
              <a:gd name="connsiteX139" fmla="*/ 4723259 w 12193149"/>
              <a:gd name="connsiteY139" fmla="*/ 2172087 h 2344739"/>
              <a:gd name="connsiteX140" fmla="*/ 4718350 w 12193149"/>
              <a:gd name="connsiteY140" fmla="*/ 2170817 h 2344739"/>
              <a:gd name="connsiteX141" fmla="*/ 4722324 w 12193149"/>
              <a:gd name="connsiteY141" fmla="*/ 2172298 h 2344739"/>
              <a:gd name="connsiteX142" fmla="*/ 4716674 w 12193149"/>
              <a:gd name="connsiteY142" fmla="*/ 2173573 h 2344739"/>
              <a:gd name="connsiteX143" fmla="*/ 4516962 w 12193149"/>
              <a:gd name="connsiteY143" fmla="*/ 2163671 h 2344739"/>
              <a:gd name="connsiteX144" fmla="*/ 4429691 w 12193149"/>
              <a:gd name="connsiteY144" fmla="*/ 2153020 h 2344739"/>
              <a:gd name="connsiteX145" fmla="*/ 4364023 w 12193149"/>
              <a:gd name="connsiteY145" fmla="*/ 2151674 h 2344739"/>
              <a:gd name="connsiteX146" fmla="*/ 4318114 w 12193149"/>
              <a:gd name="connsiteY146" fmla="*/ 2158289 h 2344739"/>
              <a:gd name="connsiteX147" fmla="*/ 4316258 w 12193149"/>
              <a:gd name="connsiteY147" fmla="*/ 2156948 h 2344739"/>
              <a:gd name="connsiteX148" fmla="*/ 4296292 w 12193149"/>
              <a:gd name="connsiteY148" fmla="*/ 2155069 h 2344739"/>
              <a:gd name="connsiteX149" fmla="*/ 4291212 w 12193149"/>
              <a:gd name="connsiteY149" fmla="*/ 2157986 h 2344739"/>
              <a:gd name="connsiteX150" fmla="*/ 4277290 w 12193149"/>
              <a:gd name="connsiteY150" fmla="*/ 2157740 h 2344739"/>
              <a:gd name="connsiteX151" fmla="*/ 4249265 w 12193149"/>
              <a:gd name="connsiteY151" fmla="*/ 2160064 h 2344739"/>
              <a:gd name="connsiteX152" fmla="*/ 4203199 w 12193149"/>
              <a:gd name="connsiteY152" fmla="*/ 2157269 h 2344739"/>
              <a:gd name="connsiteX153" fmla="*/ 4202893 w 12193149"/>
              <a:gd name="connsiteY153" fmla="*/ 2156010 h 2344739"/>
              <a:gd name="connsiteX154" fmla="*/ 4192396 w 12193149"/>
              <a:gd name="connsiteY154" fmla="*/ 2150376 h 2344739"/>
              <a:gd name="connsiteX155" fmla="*/ 4143893 w 12193149"/>
              <a:gd name="connsiteY155" fmla="*/ 2134511 h 2344739"/>
              <a:gd name="connsiteX156" fmla="*/ 4084245 w 12193149"/>
              <a:gd name="connsiteY156" fmla="*/ 2107978 h 2344739"/>
              <a:gd name="connsiteX157" fmla="*/ 4075694 w 12193149"/>
              <a:gd name="connsiteY157" fmla="*/ 2107143 h 2344739"/>
              <a:gd name="connsiteX158" fmla="*/ 4075575 w 12193149"/>
              <a:gd name="connsiteY158" fmla="*/ 2106844 h 2344739"/>
              <a:gd name="connsiteX159" fmla="*/ 4066658 w 12193149"/>
              <a:gd name="connsiteY159" fmla="*/ 2105400 h 2344739"/>
              <a:gd name="connsiteX160" fmla="*/ 4060102 w 12193149"/>
              <a:gd name="connsiteY160" fmla="*/ 2105618 h 2344739"/>
              <a:gd name="connsiteX161" fmla="*/ 4043512 w 12193149"/>
              <a:gd name="connsiteY161" fmla="*/ 2103997 h 2344739"/>
              <a:gd name="connsiteX162" fmla="*/ 4038145 w 12193149"/>
              <a:gd name="connsiteY162" fmla="*/ 2101563 h 2344739"/>
              <a:gd name="connsiteX163" fmla="*/ 4036511 w 12193149"/>
              <a:gd name="connsiteY163" fmla="*/ 2097896 h 2344739"/>
              <a:gd name="connsiteX164" fmla="*/ 4034926 w 12193149"/>
              <a:gd name="connsiteY164" fmla="*/ 2098131 h 2344739"/>
              <a:gd name="connsiteX165" fmla="*/ 4005686 w 12193149"/>
              <a:gd name="connsiteY165" fmla="*/ 2085563 h 2344739"/>
              <a:gd name="connsiteX166" fmla="*/ 3937994 w 12193149"/>
              <a:gd name="connsiteY166" fmla="*/ 2068106 h 2344739"/>
              <a:gd name="connsiteX167" fmla="*/ 3898423 w 12193149"/>
              <a:gd name="connsiteY167" fmla="*/ 2062451 h 2344739"/>
              <a:gd name="connsiteX168" fmla="*/ 3790908 w 12193149"/>
              <a:gd name="connsiteY168" fmla="*/ 2042213 h 2344739"/>
              <a:gd name="connsiteX169" fmla="*/ 3683661 w 12193149"/>
              <a:gd name="connsiteY169" fmla="*/ 2018290 h 2344739"/>
              <a:gd name="connsiteX170" fmla="*/ 3611183 w 12193149"/>
              <a:gd name="connsiteY170" fmla="*/ 1986019 h 2344739"/>
              <a:gd name="connsiteX171" fmla="*/ 3605003 w 12193149"/>
              <a:gd name="connsiteY171" fmla="*/ 1987381 h 2344739"/>
              <a:gd name="connsiteX172" fmla="*/ 3595884 w 12193149"/>
              <a:gd name="connsiteY172" fmla="*/ 1987545 h 2344739"/>
              <a:gd name="connsiteX173" fmla="*/ 3595649 w 12193149"/>
              <a:gd name="connsiteY173" fmla="*/ 1987276 h 2344739"/>
              <a:gd name="connsiteX174" fmla="*/ 3587126 w 12193149"/>
              <a:gd name="connsiteY174" fmla="*/ 1987966 h 2344739"/>
              <a:gd name="connsiteX175" fmla="*/ 3537283 w 12193149"/>
              <a:gd name="connsiteY175" fmla="*/ 1978267 h 2344739"/>
              <a:gd name="connsiteX176" fmla="*/ 3474371 w 12193149"/>
              <a:gd name="connsiteY176" fmla="*/ 1974606 h 2344739"/>
              <a:gd name="connsiteX177" fmla="*/ 3401876 w 12193149"/>
              <a:gd name="connsiteY177" fmla="*/ 1962558 h 2344739"/>
              <a:gd name="connsiteX178" fmla="*/ 3365036 w 12193149"/>
              <a:gd name="connsiteY178" fmla="*/ 1979510 h 2344739"/>
              <a:gd name="connsiteX179" fmla="*/ 3345174 w 12193149"/>
              <a:gd name="connsiteY179" fmla="*/ 1981192 h 2344739"/>
              <a:gd name="connsiteX180" fmla="*/ 3342846 w 12193149"/>
              <a:gd name="connsiteY180" fmla="*/ 1980217 h 2344739"/>
              <a:gd name="connsiteX181" fmla="*/ 3263504 w 12193149"/>
              <a:gd name="connsiteY181" fmla="*/ 1986094 h 2344739"/>
              <a:gd name="connsiteX182" fmla="*/ 3143704 w 12193149"/>
              <a:gd name="connsiteY182" fmla="*/ 1993869 h 2344739"/>
              <a:gd name="connsiteX183" fmla="*/ 3031439 w 12193149"/>
              <a:gd name="connsiteY183" fmla="*/ 1996512 h 2344739"/>
              <a:gd name="connsiteX184" fmla="*/ 2782717 w 12193149"/>
              <a:gd name="connsiteY184" fmla="*/ 2018333 h 2344739"/>
              <a:gd name="connsiteX185" fmla="*/ 2647675 w 12193149"/>
              <a:gd name="connsiteY185" fmla="*/ 2028869 h 2344739"/>
              <a:gd name="connsiteX186" fmla="*/ 2569176 w 12193149"/>
              <a:gd name="connsiteY186" fmla="*/ 2002628 h 2344739"/>
              <a:gd name="connsiteX187" fmla="*/ 2444403 w 12193149"/>
              <a:gd name="connsiteY187" fmla="*/ 2016529 h 2344739"/>
              <a:gd name="connsiteX188" fmla="*/ 2316260 w 12193149"/>
              <a:gd name="connsiteY188" fmla="*/ 2024996 h 2344739"/>
              <a:gd name="connsiteX189" fmla="*/ 2209726 w 12193149"/>
              <a:gd name="connsiteY189" fmla="*/ 2019763 h 2344739"/>
              <a:gd name="connsiteX190" fmla="*/ 2095813 w 12193149"/>
              <a:gd name="connsiteY190" fmla="*/ 2003052 h 2344739"/>
              <a:gd name="connsiteX191" fmla="*/ 1998504 w 12193149"/>
              <a:gd name="connsiteY191" fmla="*/ 1995032 h 2344739"/>
              <a:gd name="connsiteX192" fmla="*/ 1929320 w 12193149"/>
              <a:gd name="connsiteY192" fmla="*/ 2016977 h 2344739"/>
              <a:gd name="connsiteX193" fmla="*/ 1922798 w 12193149"/>
              <a:gd name="connsiteY193" fmla="*/ 2012146 h 2344739"/>
              <a:gd name="connsiteX194" fmla="*/ 1874228 w 12193149"/>
              <a:gd name="connsiteY194" fmla="*/ 2013741 h 2344739"/>
              <a:gd name="connsiteX195" fmla="*/ 1787803 w 12193149"/>
              <a:gd name="connsiteY195" fmla="*/ 2041363 h 2344739"/>
              <a:gd name="connsiteX196" fmla="*/ 1739352 w 12193149"/>
              <a:gd name="connsiteY196" fmla="*/ 2036312 h 2344739"/>
              <a:gd name="connsiteX197" fmla="*/ 1676219 w 12193149"/>
              <a:gd name="connsiteY197" fmla="*/ 2019963 h 2344739"/>
              <a:gd name="connsiteX198" fmla="*/ 1609817 w 12193149"/>
              <a:gd name="connsiteY198" fmla="*/ 2013066 h 2344739"/>
              <a:gd name="connsiteX199" fmla="*/ 1497258 w 12193149"/>
              <a:gd name="connsiteY199" fmla="*/ 1987476 h 2344739"/>
              <a:gd name="connsiteX200" fmla="*/ 1151127 w 12193149"/>
              <a:gd name="connsiteY200" fmla="*/ 1938041 h 2344739"/>
              <a:gd name="connsiteX201" fmla="*/ 859417 w 12193149"/>
              <a:gd name="connsiteY201" fmla="*/ 1928608 h 2344739"/>
              <a:gd name="connsiteX202" fmla="*/ 838688 w 12193149"/>
              <a:gd name="connsiteY202" fmla="*/ 1929821 h 2344739"/>
              <a:gd name="connsiteX203" fmla="*/ 817957 w 12193149"/>
              <a:gd name="connsiteY203" fmla="*/ 1927857 h 2344739"/>
              <a:gd name="connsiteX204" fmla="*/ 812654 w 12193149"/>
              <a:gd name="connsiteY204" fmla="*/ 1930751 h 2344739"/>
              <a:gd name="connsiteX205" fmla="*/ 721195 w 12193149"/>
              <a:gd name="connsiteY205" fmla="*/ 1929661 h 2344739"/>
              <a:gd name="connsiteX206" fmla="*/ 720890 w 12193149"/>
              <a:gd name="connsiteY206" fmla="*/ 1928399 h 2344739"/>
              <a:gd name="connsiteX207" fmla="*/ 710023 w 12193149"/>
              <a:gd name="connsiteY207" fmla="*/ 1922722 h 2344739"/>
              <a:gd name="connsiteX208" fmla="*/ 597940 w 12193149"/>
              <a:gd name="connsiteY208" fmla="*/ 1879864 h 2344739"/>
              <a:gd name="connsiteX209" fmla="*/ 579683 w 12193149"/>
              <a:gd name="connsiteY209" fmla="*/ 1877212 h 2344739"/>
              <a:gd name="connsiteX210" fmla="*/ 572865 w 12193149"/>
              <a:gd name="connsiteY210" fmla="*/ 1877401 h 2344739"/>
              <a:gd name="connsiteX211" fmla="*/ 446247 w 12193149"/>
              <a:gd name="connsiteY211" fmla="*/ 1839371 h 2344739"/>
              <a:gd name="connsiteX212" fmla="*/ 405163 w 12193149"/>
              <a:gd name="connsiteY212" fmla="*/ 1833548 h 2344739"/>
              <a:gd name="connsiteX213" fmla="*/ 293583 w 12193149"/>
              <a:gd name="connsiteY213" fmla="*/ 1812852 h 2344739"/>
              <a:gd name="connsiteX214" fmla="*/ 119529 w 12193149"/>
              <a:gd name="connsiteY214" fmla="*/ 1761047 h 2344739"/>
              <a:gd name="connsiteX215" fmla="*/ 16674 w 12193149"/>
              <a:gd name="connsiteY215" fmla="*/ 1758191 h 2344739"/>
              <a:gd name="connsiteX216" fmla="*/ 1150 w 12193149"/>
              <a:gd name="connsiteY216" fmla="*/ 1752722 h 2344739"/>
              <a:gd name="connsiteX217" fmla="*/ 1148 w 12193149"/>
              <a:gd name="connsiteY217" fmla="*/ 222213 h 2344739"/>
              <a:gd name="connsiteX218" fmla="*/ 1148 w 12193149"/>
              <a:gd name="connsiteY218"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9 w 12193149"/>
              <a:gd name="connsiteY3" fmla="*/ 579739 h 2344739"/>
              <a:gd name="connsiteX4" fmla="*/ 12185986 w 12193149"/>
              <a:gd name="connsiteY4" fmla="*/ 584189 h 2344739"/>
              <a:gd name="connsiteX5" fmla="*/ 12156363 w 12193149"/>
              <a:gd name="connsiteY5" fmla="*/ 597366 h 2344739"/>
              <a:gd name="connsiteX6" fmla="*/ 12139215 w 12193149"/>
              <a:gd name="connsiteY6" fmla="*/ 623179 h 2344739"/>
              <a:gd name="connsiteX7" fmla="*/ 12126327 w 12193149"/>
              <a:gd name="connsiteY7" fmla="*/ 624690 h 2344739"/>
              <a:gd name="connsiteX8" fmla="*/ 12124007 w 12193149"/>
              <a:gd name="connsiteY8" fmla="*/ 624794 h 2344739"/>
              <a:gd name="connsiteX9" fmla="*/ 12116854 w 12193149"/>
              <a:gd name="connsiteY9" fmla="*/ 628608 h 2344739"/>
              <a:gd name="connsiteX10" fmla="*/ 12099497 w 12193149"/>
              <a:gd name="connsiteY10" fmla="*/ 628139 h 2344739"/>
              <a:gd name="connsiteX11" fmla="*/ 12087073 w 12193149"/>
              <a:gd name="connsiteY11" fmla="*/ 636341 h 2344739"/>
              <a:gd name="connsiteX12" fmla="*/ 12031073 w 12193149"/>
              <a:gd name="connsiteY12" fmla="*/ 680009 h 2344739"/>
              <a:gd name="connsiteX13" fmla="*/ 11995833 w 12193149"/>
              <a:gd name="connsiteY13" fmla="*/ 703458 h 2344739"/>
              <a:gd name="connsiteX14" fmla="*/ 11979717 w 12193149"/>
              <a:gd name="connsiteY14" fmla="*/ 708161 h 2344739"/>
              <a:gd name="connsiteX15" fmla="*/ 11959046 w 12193149"/>
              <a:gd name="connsiteY15" fmla="*/ 717558 h 2344739"/>
              <a:gd name="connsiteX16" fmla="*/ 11920454 w 12193149"/>
              <a:gd name="connsiteY16" fmla="*/ 730883 h 2344739"/>
              <a:gd name="connsiteX17" fmla="*/ 11903656 w 12193149"/>
              <a:gd name="connsiteY17" fmla="*/ 742426 h 2344739"/>
              <a:gd name="connsiteX18" fmla="*/ 11895048 w 12193149"/>
              <a:gd name="connsiteY18" fmla="*/ 744791 h 2344739"/>
              <a:gd name="connsiteX19" fmla="*/ 11891968 w 12193149"/>
              <a:gd name="connsiteY19" fmla="*/ 755729 h 2344739"/>
              <a:gd name="connsiteX20" fmla="*/ 11870776 w 12193149"/>
              <a:gd name="connsiteY20" fmla="*/ 777816 h 2344739"/>
              <a:gd name="connsiteX21" fmla="*/ 11813376 w 12193149"/>
              <a:gd name="connsiteY21" fmla="*/ 797659 h 2344739"/>
              <a:gd name="connsiteX22" fmla="*/ 11590693 w 12193149"/>
              <a:gd name="connsiteY22" fmla="*/ 963777 h 2344739"/>
              <a:gd name="connsiteX23" fmla="*/ 11506817 w 12193149"/>
              <a:gd name="connsiteY23" fmla="*/ 1033623 h 2344739"/>
              <a:gd name="connsiteX24" fmla="*/ 11280332 w 12193149"/>
              <a:gd name="connsiteY24" fmla="*/ 1223571 h 2344739"/>
              <a:gd name="connsiteX25" fmla="*/ 11228309 w 12193149"/>
              <a:gd name="connsiteY25" fmla="*/ 1276236 h 2344739"/>
              <a:gd name="connsiteX26" fmla="*/ 11218087 w 12193149"/>
              <a:gd name="connsiteY26" fmla="*/ 1275961 h 2344739"/>
              <a:gd name="connsiteX27" fmla="*/ 11217184 w 12193149"/>
              <a:gd name="connsiteY27" fmla="*/ 1275018 h 2344739"/>
              <a:gd name="connsiteX28" fmla="*/ 11188885 w 12193149"/>
              <a:gd name="connsiteY28" fmla="*/ 1292383 h 2344739"/>
              <a:gd name="connsiteX29" fmla="*/ 11184501 w 12193149"/>
              <a:gd name="connsiteY29" fmla="*/ 1292525 h 2344739"/>
              <a:gd name="connsiteX30" fmla="*/ 11166854 w 12193149"/>
              <a:gd name="connsiteY30" fmla="*/ 1306612 h 2344739"/>
              <a:gd name="connsiteX31" fmla="*/ 11157311 w 12193149"/>
              <a:gd name="connsiteY31" fmla="*/ 1312414 h 2344739"/>
              <a:gd name="connsiteX32" fmla="*/ 11155496 w 12193149"/>
              <a:gd name="connsiteY32" fmla="*/ 1317097 h 2344739"/>
              <a:gd name="connsiteX33" fmla="*/ 11140961 w 12193149"/>
              <a:gd name="connsiteY33" fmla="*/ 1324115 h 2344739"/>
              <a:gd name="connsiteX34" fmla="*/ 11138961 w 12193149"/>
              <a:gd name="connsiteY34" fmla="*/ 1323772 h 2344739"/>
              <a:gd name="connsiteX35" fmla="*/ 11128208 w 12193149"/>
              <a:gd name="connsiteY35" fmla="*/ 1333832 h 2344739"/>
              <a:gd name="connsiteX36" fmla="*/ 11120691 w 12193149"/>
              <a:gd name="connsiteY36" fmla="*/ 1347424 h 2344739"/>
              <a:gd name="connsiteX37" fmla="*/ 10894683 w 12193149"/>
              <a:gd name="connsiteY37" fmla="*/ 1473399 h 2344739"/>
              <a:gd name="connsiteX38" fmla="*/ 10773300 w 12193149"/>
              <a:gd name="connsiteY38" fmla="*/ 1523191 h 2344739"/>
              <a:gd name="connsiteX39" fmla="*/ 10627668 w 12193149"/>
              <a:gd name="connsiteY39" fmla="*/ 1559229 h 2344739"/>
              <a:gd name="connsiteX40" fmla="*/ 10581895 w 12193149"/>
              <a:gd name="connsiteY40" fmla="*/ 1568689 h 2344739"/>
              <a:gd name="connsiteX41" fmla="*/ 10547790 w 12193149"/>
              <a:gd name="connsiteY41" fmla="*/ 1598423 h 2344739"/>
              <a:gd name="connsiteX42" fmla="*/ 10529643 w 12193149"/>
              <a:gd name="connsiteY42" fmla="*/ 1596907 h 2344739"/>
              <a:gd name="connsiteX43" fmla="*/ 10526446 w 12193149"/>
              <a:gd name="connsiteY43" fmla="*/ 1596411 h 2344739"/>
              <a:gd name="connsiteX44" fmla="*/ 10515129 w 12193149"/>
              <a:gd name="connsiteY44" fmla="*/ 1599537 h 2344739"/>
              <a:gd name="connsiteX45" fmla="*/ 10491735 w 12193149"/>
              <a:gd name="connsiteY45" fmla="*/ 1594156 h 2344739"/>
              <a:gd name="connsiteX46" fmla="*/ 10471418 w 12193149"/>
              <a:gd name="connsiteY46" fmla="*/ 1601693 h 2344739"/>
              <a:gd name="connsiteX47" fmla="*/ 10377042 w 12193149"/>
              <a:gd name="connsiteY47" fmla="*/ 1644598 h 2344739"/>
              <a:gd name="connsiteX48" fmla="*/ 10319338 w 12193149"/>
              <a:gd name="connsiteY48" fmla="*/ 1666221 h 2344739"/>
              <a:gd name="connsiteX49" fmla="*/ 10295467 w 12193149"/>
              <a:gd name="connsiteY49" fmla="*/ 1668079 h 2344739"/>
              <a:gd name="connsiteX50" fmla="*/ 10263443 w 12193149"/>
              <a:gd name="connsiteY50" fmla="*/ 1674948 h 2344739"/>
              <a:gd name="connsiteX51" fmla="*/ 10205418 w 12193149"/>
              <a:gd name="connsiteY51" fmla="*/ 1682149 h 2344739"/>
              <a:gd name="connsiteX52" fmla="*/ 10177759 w 12193149"/>
              <a:gd name="connsiteY52" fmla="*/ 1692943 h 2344739"/>
              <a:gd name="connsiteX53" fmla="*/ 10165070 w 12193149"/>
              <a:gd name="connsiteY53" fmla="*/ 1693739 h 2344739"/>
              <a:gd name="connsiteX54" fmla="*/ 10156308 w 12193149"/>
              <a:gd name="connsiteY54" fmla="*/ 1707487 h 2344739"/>
              <a:gd name="connsiteX55" fmla="*/ 10118267 w 12193149"/>
              <a:gd name="connsiteY55" fmla="*/ 1731142 h 2344739"/>
              <a:gd name="connsiteX56" fmla="*/ 10083317 w 12193149"/>
              <a:gd name="connsiteY56" fmla="*/ 1743296 h 2344739"/>
              <a:gd name="connsiteX57" fmla="*/ 10040388 w 12193149"/>
              <a:gd name="connsiteY57" fmla="*/ 1741632 h 2344739"/>
              <a:gd name="connsiteX58" fmla="*/ 9961167 w 12193149"/>
              <a:gd name="connsiteY58" fmla="*/ 1757147 h 2344739"/>
              <a:gd name="connsiteX59" fmla="*/ 9848940 w 12193149"/>
              <a:gd name="connsiteY59" fmla="*/ 1763915 h 2344739"/>
              <a:gd name="connsiteX60" fmla="*/ 9729457 w 12193149"/>
              <a:gd name="connsiteY60" fmla="*/ 1784122 h 2344739"/>
              <a:gd name="connsiteX61" fmla="*/ 9613704 w 12193149"/>
              <a:gd name="connsiteY61" fmla="*/ 1812371 h 2344739"/>
              <a:gd name="connsiteX62" fmla="*/ 9338590 w 12193149"/>
              <a:gd name="connsiteY62" fmla="*/ 1869293 h 2344739"/>
              <a:gd name="connsiteX63" fmla="*/ 9232518 w 12193149"/>
              <a:gd name="connsiteY63" fmla="*/ 1893149 h 2344739"/>
              <a:gd name="connsiteX64" fmla="*/ 9156690 w 12193149"/>
              <a:gd name="connsiteY64" fmla="*/ 1903228 h 2344739"/>
              <a:gd name="connsiteX65" fmla="*/ 9054601 w 12193149"/>
              <a:gd name="connsiteY65" fmla="*/ 1910755 h 2344739"/>
              <a:gd name="connsiteX66" fmla="*/ 9006634 w 12193149"/>
              <a:gd name="connsiteY66" fmla="*/ 1914040 h 2344739"/>
              <a:gd name="connsiteX67" fmla="*/ 9006349 w 12193149"/>
              <a:gd name="connsiteY67" fmla="*/ 1913800 h 2344739"/>
              <a:gd name="connsiteX68" fmla="*/ 8997380 w 12193149"/>
              <a:gd name="connsiteY68" fmla="*/ 1915011 h 2344739"/>
              <a:gd name="connsiteX69" fmla="*/ 8991542 w 12193149"/>
              <a:gd name="connsiteY69" fmla="*/ 1917072 h 2344739"/>
              <a:gd name="connsiteX70" fmla="*/ 8975485 w 12193149"/>
              <a:gd name="connsiteY70" fmla="*/ 1920298 h 2344739"/>
              <a:gd name="connsiteX71" fmla="*/ 8969159 w 12193149"/>
              <a:gd name="connsiteY71" fmla="*/ 1919598 h 2344739"/>
              <a:gd name="connsiteX72" fmla="*/ 8964196 w 12193149"/>
              <a:gd name="connsiteY72" fmla="*/ 1917373 h 2344739"/>
              <a:gd name="connsiteX73" fmla="*/ 8930136 w 12193149"/>
              <a:gd name="connsiteY73" fmla="*/ 1914185 h 2344739"/>
              <a:gd name="connsiteX74" fmla="*/ 8753592 w 12193149"/>
              <a:gd name="connsiteY74" fmla="*/ 1933417 h 2344739"/>
              <a:gd name="connsiteX75" fmla="*/ 8708995 w 12193149"/>
              <a:gd name="connsiteY75" fmla="*/ 1935518 h 2344739"/>
              <a:gd name="connsiteX76" fmla="*/ 8597219 w 12193149"/>
              <a:gd name="connsiteY76" fmla="*/ 1944090 h 2344739"/>
              <a:gd name="connsiteX77" fmla="*/ 8526378 w 12193149"/>
              <a:gd name="connsiteY77" fmla="*/ 1929248 h 2344739"/>
              <a:gd name="connsiteX78" fmla="*/ 8512131 w 12193149"/>
              <a:gd name="connsiteY78" fmla="*/ 1935163 h 2344739"/>
              <a:gd name="connsiteX79" fmla="*/ 8507315 w 12193149"/>
              <a:gd name="connsiteY79" fmla="*/ 1938164 h 2344739"/>
              <a:gd name="connsiteX80" fmla="*/ 8499116 w 12193149"/>
              <a:gd name="connsiteY80" fmla="*/ 1940902 h 2344739"/>
              <a:gd name="connsiteX81" fmla="*/ 8498742 w 12193149"/>
              <a:gd name="connsiteY81" fmla="*/ 1940723 h 2344739"/>
              <a:gd name="connsiteX82" fmla="*/ 8491397 w 12193149"/>
              <a:gd name="connsiteY82" fmla="*/ 1943773 h 2344739"/>
              <a:gd name="connsiteX83" fmla="*/ 8368330 w 12193149"/>
              <a:gd name="connsiteY83" fmla="*/ 1957815 h 2344739"/>
              <a:gd name="connsiteX84" fmla="*/ 8354947 w 12193149"/>
              <a:gd name="connsiteY84" fmla="*/ 1958009 h 2344739"/>
              <a:gd name="connsiteX85" fmla="*/ 8321252 w 12193149"/>
              <a:gd name="connsiteY85" fmla="*/ 1974587 h 2344739"/>
              <a:gd name="connsiteX86" fmla="*/ 8315581 w 12193149"/>
              <a:gd name="connsiteY86" fmla="*/ 1974913 h 2344739"/>
              <a:gd name="connsiteX87" fmla="*/ 8296322 w 12193149"/>
              <a:gd name="connsiteY87" fmla="*/ 1988808 h 2344739"/>
              <a:gd name="connsiteX88" fmla="*/ 8285424 w 12193149"/>
              <a:gd name="connsiteY88" fmla="*/ 1994631 h 2344739"/>
              <a:gd name="connsiteX89" fmla="*/ 8284298 w 12193149"/>
              <a:gd name="connsiteY89" fmla="*/ 1999074 h 2344739"/>
              <a:gd name="connsiteX90" fmla="*/ 8267224 w 12193149"/>
              <a:gd name="connsiteY90" fmla="*/ 2006249 h 2344739"/>
              <a:gd name="connsiteX91" fmla="*/ 8264525 w 12193149"/>
              <a:gd name="connsiteY91" fmla="*/ 2006019 h 2344739"/>
              <a:gd name="connsiteX92" fmla="*/ 8253181 w 12193149"/>
              <a:gd name="connsiteY92" fmla="*/ 2015862 h 2344739"/>
              <a:gd name="connsiteX93" fmla="*/ 8246982 w 12193149"/>
              <a:gd name="connsiteY93" fmla="*/ 2028854 h 2344739"/>
              <a:gd name="connsiteX94" fmla="*/ 8091420 w 12193149"/>
              <a:gd name="connsiteY94" fmla="*/ 2075015 h 2344739"/>
              <a:gd name="connsiteX95" fmla="*/ 7906555 w 12193149"/>
              <a:gd name="connsiteY95" fmla="*/ 2116988 h 2344739"/>
              <a:gd name="connsiteX96" fmla="*/ 7719893 w 12193149"/>
              <a:gd name="connsiteY96" fmla="*/ 2142703 h 2344739"/>
              <a:gd name="connsiteX97" fmla="*/ 7615495 w 12193149"/>
              <a:gd name="connsiteY97" fmla="*/ 2139232 h 2344739"/>
              <a:gd name="connsiteX98" fmla="*/ 7528691 w 12193149"/>
              <a:gd name="connsiteY98" fmla="*/ 2145060 h 2344739"/>
              <a:gd name="connsiteX99" fmla="*/ 7520719 w 12193149"/>
              <a:gd name="connsiteY99" fmla="*/ 2147613 h 2344739"/>
              <a:gd name="connsiteX100" fmla="*/ 7508559 w 12193149"/>
              <a:gd name="connsiteY100" fmla="*/ 2148948 h 2344739"/>
              <a:gd name="connsiteX101" fmla="*/ 7508188 w 12193149"/>
              <a:gd name="connsiteY101" fmla="*/ 2148621 h 2344739"/>
              <a:gd name="connsiteX102" fmla="*/ 7496943 w 12193149"/>
              <a:gd name="connsiteY102" fmla="*/ 2150573 h 2344739"/>
              <a:gd name="connsiteX103" fmla="*/ 7219707 w 12193149"/>
              <a:gd name="connsiteY103" fmla="*/ 2156680 h 2344739"/>
              <a:gd name="connsiteX104" fmla="*/ 7202249 w 12193149"/>
              <a:gd name="connsiteY104" fmla="*/ 2161230 h 2344739"/>
              <a:gd name="connsiteX105" fmla="*/ 7198152 w 12193149"/>
              <a:gd name="connsiteY105" fmla="*/ 2166588 h 2344739"/>
              <a:gd name="connsiteX106" fmla="*/ 7171956 w 12193149"/>
              <a:gd name="connsiteY106" fmla="*/ 2171236 h 2344739"/>
              <a:gd name="connsiteX107" fmla="*/ 7098136 w 12193149"/>
              <a:gd name="connsiteY107" fmla="*/ 2183464 h 2344739"/>
              <a:gd name="connsiteX108" fmla="*/ 7019644 w 12193149"/>
              <a:gd name="connsiteY108" fmla="*/ 2183090 h 2344739"/>
              <a:gd name="connsiteX109" fmla="*/ 6905294 w 12193149"/>
              <a:gd name="connsiteY109" fmla="*/ 2212596 h 2344739"/>
              <a:gd name="connsiteX110" fmla="*/ 6709370 w 12193149"/>
              <a:gd name="connsiteY110" fmla="*/ 2240551 h 2344739"/>
              <a:gd name="connsiteX111" fmla="*/ 6550602 w 12193149"/>
              <a:gd name="connsiteY111" fmla="*/ 2269327 h 2344739"/>
              <a:gd name="connsiteX112" fmla="*/ 6318708 w 12193149"/>
              <a:gd name="connsiteY112" fmla="*/ 2316127 h 2344739"/>
              <a:gd name="connsiteX113" fmla="*/ 6169822 w 12193149"/>
              <a:gd name="connsiteY113" fmla="*/ 2318214 h 2344739"/>
              <a:gd name="connsiteX114" fmla="*/ 6074996 w 12193149"/>
              <a:gd name="connsiteY114" fmla="*/ 2338676 h 2344739"/>
              <a:gd name="connsiteX115" fmla="*/ 6069677 w 12193149"/>
              <a:gd name="connsiteY115" fmla="*/ 2337139 h 2344739"/>
              <a:gd name="connsiteX116" fmla="*/ 6049786 w 12193149"/>
              <a:gd name="connsiteY116" fmla="*/ 2337822 h 2344739"/>
              <a:gd name="connsiteX117" fmla="*/ 6042433 w 12193149"/>
              <a:gd name="connsiteY117" fmla="*/ 2329473 h 2344739"/>
              <a:gd name="connsiteX118" fmla="*/ 6011238 w 12193149"/>
              <a:gd name="connsiteY118" fmla="*/ 2324380 h 2344739"/>
              <a:gd name="connsiteX119" fmla="*/ 5958523 w 12193149"/>
              <a:gd name="connsiteY119" fmla="*/ 2328024 h 2344739"/>
              <a:gd name="connsiteX120" fmla="*/ 5760067 w 12193149"/>
              <a:gd name="connsiteY120" fmla="*/ 2343716 h 2344739"/>
              <a:gd name="connsiteX121" fmla="*/ 5628108 w 12193149"/>
              <a:gd name="connsiteY121" fmla="*/ 2344739 h 2344739"/>
              <a:gd name="connsiteX122" fmla="*/ 5472054 w 12193149"/>
              <a:gd name="connsiteY122" fmla="*/ 2330719 h 2344739"/>
              <a:gd name="connsiteX123" fmla="*/ 5433909 w 12193149"/>
              <a:gd name="connsiteY123" fmla="*/ 2319466 h 2344739"/>
              <a:gd name="connsiteX124" fmla="*/ 5382817 w 12193149"/>
              <a:gd name="connsiteY124" fmla="*/ 2301764 h 2344739"/>
              <a:gd name="connsiteX125" fmla="*/ 5262912 w 12193149"/>
              <a:gd name="connsiteY125" fmla="*/ 2281347 h 2344739"/>
              <a:gd name="connsiteX126" fmla="*/ 5224109 w 12193149"/>
              <a:gd name="connsiteY126" fmla="*/ 2270223 h 2344739"/>
              <a:gd name="connsiteX127" fmla="*/ 5175808 w 12193149"/>
              <a:gd name="connsiteY127" fmla="*/ 2267233 h 2344739"/>
              <a:gd name="connsiteX128" fmla="*/ 5157702 w 12193149"/>
              <a:gd name="connsiteY128" fmla="*/ 2260010 h 2344739"/>
              <a:gd name="connsiteX129" fmla="*/ 5143747 w 12193149"/>
              <a:gd name="connsiteY129" fmla="*/ 2256610 h 2344739"/>
              <a:gd name="connsiteX130" fmla="*/ 5140744 w 12193149"/>
              <a:gd name="connsiteY130" fmla="*/ 2254509 h 2344739"/>
              <a:gd name="connsiteX131" fmla="*/ 5122807 w 12193149"/>
              <a:gd name="connsiteY131" fmla="*/ 2243656 h 2344739"/>
              <a:gd name="connsiteX132" fmla="*/ 5066938 w 12193149"/>
              <a:gd name="connsiteY132" fmla="*/ 2250227 h 2344739"/>
              <a:gd name="connsiteX133" fmla="*/ 5012662 w 12193149"/>
              <a:gd name="connsiteY133" fmla="*/ 2233846 h 2344739"/>
              <a:gd name="connsiteX134" fmla="*/ 4841589 w 12193149"/>
              <a:gd name="connsiteY134" fmla="*/ 2209829 h 2344739"/>
              <a:gd name="connsiteX135" fmla="*/ 4763595 w 12193149"/>
              <a:gd name="connsiteY135" fmla="*/ 2182061 h 2344739"/>
              <a:gd name="connsiteX136" fmla="*/ 4724334 w 12193149"/>
              <a:gd name="connsiteY136" fmla="*/ 2173047 h 2344739"/>
              <a:gd name="connsiteX137" fmla="*/ 4722324 w 12193149"/>
              <a:gd name="connsiteY137" fmla="*/ 2172298 h 2344739"/>
              <a:gd name="connsiteX138" fmla="*/ 4723259 w 12193149"/>
              <a:gd name="connsiteY138" fmla="*/ 2172087 h 2344739"/>
              <a:gd name="connsiteX139" fmla="*/ 4718350 w 12193149"/>
              <a:gd name="connsiteY139" fmla="*/ 2170817 h 2344739"/>
              <a:gd name="connsiteX140" fmla="*/ 4722324 w 12193149"/>
              <a:gd name="connsiteY140" fmla="*/ 2172298 h 2344739"/>
              <a:gd name="connsiteX141" fmla="*/ 4716674 w 12193149"/>
              <a:gd name="connsiteY141" fmla="*/ 2173573 h 2344739"/>
              <a:gd name="connsiteX142" fmla="*/ 4516962 w 12193149"/>
              <a:gd name="connsiteY142" fmla="*/ 2163671 h 2344739"/>
              <a:gd name="connsiteX143" fmla="*/ 4429691 w 12193149"/>
              <a:gd name="connsiteY143" fmla="*/ 2153020 h 2344739"/>
              <a:gd name="connsiteX144" fmla="*/ 4364023 w 12193149"/>
              <a:gd name="connsiteY144" fmla="*/ 2151674 h 2344739"/>
              <a:gd name="connsiteX145" fmla="*/ 4318114 w 12193149"/>
              <a:gd name="connsiteY145" fmla="*/ 2158289 h 2344739"/>
              <a:gd name="connsiteX146" fmla="*/ 4316258 w 12193149"/>
              <a:gd name="connsiteY146" fmla="*/ 2156948 h 2344739"/>
              <a:gd name="connsiteX147" fmla="*/ 4296292 w 12193149"/>
              <a:gd name="connsiteY147" fmla="*/ 2155069 h 2344739"/>
              <a:gd name="connsiteX148" fmla="*/ 4291212 w 12193149"/>
              <a:gd name="connsiteY148" fmla="*/ 2157986 h 2344739"/>
              <a:gd name="connsiteX149" fmla="*/ 4277290 w 12193149"/>
              <a:gd name="connsiteY149" fmla="*/ 2157740 h 2344739"/>
              <a:gd name="connsiteX150" fmla="*/ 4249265 w 12193149"/>
              <a:gd name="connsiteY150" fmla="*/ 2160064 h 2344739"/>
              <a:gd name="connsiteX151" fmla="*/ 4203199 w 12193149"/>
              <a:gd name="connsiteY151" fmla="*/ 2157269 h 2344739"/>
              <a:gd name="connsiteX152" fmla="*/ 4202893 w 12193149"/>
              <a:gd name="connsiteY152" fmla="*/ 2156010 h 2344739"/>
              <a:gd name="connsiteX153" fmla="*/ 4192396 w 12193149"/>
              <a:gd name="connsiteY153" fmla="*/ 2150376 h 2344739"/>
              <a:gd name="connsiteX154" fmla="*/ 4143893 w 12193149"/>
              <a:gd name="connsiteY154" fmla="*/ 2134511 h 2344739"/>
              <a:gd name="connsiteX155" fmla="*/ 4084245 w 12193149"/>
              <a:gd name="connsiteY155" fmla="*/ 2107978 h 2344739"/>
              <a:gd name="connsiteX156" fmla="*/ 4075694 w 12193149"/>
              <a:gd name="connsiteY156" fmla="*/ 2107143 h 2344739"/>
              <a:gd name="connsiteX157" fmla="*/ 4075575 w 12193149"/>
              <a:gd name="connsiteY157" fmla="*/ 2106844 h 2344739"/>
              <a:gd name="connsiteX158" fmla="*/ 4066658 w 12193149"/>
              <a:gd name="connsiteY158" fmla="*/ 2105400 h 2344739"/>
              <a:gd name="connsiteX159" fmla="*/ 4060102 w 12193149"/>
              <a:gd name="connsiteY159" fmla="*/ 2105618 h 2344739"/>
              <a:gd name="connsiteX160" fmla="*/ 4043512 w 12193149"/>
              <a:gd name="connsiteY160" fmla="*/ 2103997 h 2344739"/>
              <a:gd name="connsiteX161" fmla="*/ 4038145 w 12193149"/>
              <a:gd name="connsiteY161" fmla="*/ 2101563 h 2344739"/>
              <a:gd name="connsiteX162" fmla="*/ 4036511 w 12193149"/>
              <a:gd name="connsiteY162" fmla="*/ 2097896 h 2344739"/>
              <a:gd name="connsiteX163" fmla="*/ 4034926 w 12193149"/>
              <a:gd name="connsiteY163" fmla="*/ 2098131 h 2344739"/>
              <a:gd name="connsiteX164" fmla="*/ 4005686 w 12193149"/>
              <a:gd name="connsiteY164" fmla="*/ 2085563 h 2344739"/>
              <a:gd name="connsiteX165" fmla="*/ 3937994 w 12193149"/>
              <a:gd name="connsiteY165" fmla="*/ 2068106 h 2344739"/>
              <a:gd name="connsiteX166" fmla="*/ 3898423 w 12193149"/>
              <a:gd name="connsiteY166" fmla="*/ 2062451 h 2344739"/>
              <a:gd name="connsiteX167" fmla="*/ 3790908 w 12193149"/>
              <a:gd name="connsiteY167" fmla="*/ 2042213 h 2344739"/>
              <a:gd name="connsiteX168" fmla="*/ 3683661 w 12193149"/>
              <a:gd name="connsiteY168" fmla="*/ 2018290 h 2344739"/>
              <a:gd name="connsiteX169" fmla="*/ 3611183 w 12193149"/>
              <a:gd name="connsiteY169" fmla="*/ 1986019 h 2344739"/>
              <a:gd name="connsiteX170" fmla="*/ 3605003 w 12193149"/>
              <a:gd name="connsiteY170" fmla="*/ 1987381 h 2344739"/>
              <a:gd name="connsiteX171" fmla="*/ 3595884 w 12193149"/>
              <a:gd name="connsiteY171" fmla="*/ 1987545 h 2344739"/>
              <a:gd name="connsiteX172" fmla="*/ 3595649 w 12193149"/>
              <a:gd name="connsiteY172" fmla="*/ 1987276 h 2344739"/>
              <a:gd name="connsiteX173" fmla="*/ 3587126 w 12193149"/>
              <a:gd name="connsiteY173" fmla="*/ 1987966 h 2344739"/>
              <a:gd name="connsiteX174" fmla="*/ 3537283 w 12193149"/>
              <a:gd name="connsiteY174" fmla="*/ 1978267 h 2344739"/>
              <a:gd name="connsiteX175" fmla="*/ 3474371 w 12193149"/>
              <a:gd name="connsiteY175" fmla="*/ 1974606 h 2344739"/>
              <a:gd name="connsiteX176" fmla="*/ 3401876 w 12193149"/>
              <a:gd name="connsiteY176" fmla="*/ 1962558 h 2344739"/>
              <a:gd name="connsiteX177" fmla="*/ 3365036 w 12193149"/>
              <a:gd name="connsiteY177" fmla="*/ 1979510 h 2344739"/>
              <a:gd name="connsiteX178" fmla="*/ 3345174 w 12193149"/>
              <a:gd name="connsiteY178" fmla="*/ 1981192 h 2344739"/>
              <a:gd name="connsiteX179" fmla="*/ 3342846 w 12193149"/>
              <a:gd name="connsiteY179" fmla="*/ 1980217 h 2344739"/>
              <a:gd name="connsiteX180" fmla="*/ 3263504 w 12193149"/>
              <a:gd name="connsiteY180" fmla="*/ 1986094 h 2344739"/>
              <a:gd name="connsiteX181" fmla="*/ 3143704 w 12193149"/>
              <a:gd name="connsiteY181" fmla="*/ 1993869 h 2344739"/>
              <a:gd name="connsiteX182" fmla="*/ 3031439 w 12193149"/>
              <a:gd name="connsiteY182" fmla="*/ 1996512 h 2344739"/>
              <a:gd name="connsiteX183" fmla="*/ 2782717 w 12193149"/>
              <a:gd name="connsiteY183" fmla="*/ 2018333 h 2344739"/>
              <a:gd name="connsiteX184" fmla="*/ 2647675 w 12193149"/>
              <a:gd name="connsiteY184" fmla="*/ 2028869 h 2344739"/>
              <a:gd name="connsiteX185" fmla="*/ 2569176 w 12193149"/>
              <a:gd name="connsiteY185" fmla="*/ 2002628 h 2344739"/>
              <a:gd name="connsiteX186" fmla="*/ 2444403 w 12193149"/>
              <a:gd name="connsiteY186" fmla="*/ 2016529 h 2344739"/>
              <a:gd name="connsiteX187" fmla="*/ 2316260 w 12193149"/>
              <a:gd name="connsiteY187" fmla="*/ 2024996 h 2344739"/>
              <a:gd name="connsiteX188" fmla="*/ 2209726 w 12193149"/>
              <a:gd name="connsiteY188" fmla="*/ 2019763 h 2344739"/>
              <a:gd name="connsiteX189" fmla="*/ 2095813 w 12193149"/>
              <a:gd name="connsiteY189" fmla="*/ 2003052 h 2344739"/>
              <a:gd name="connsiteX190" fmla="*/ 1998504 w 12193149"/>
              <a:gd name="connsiteY190" fmla="*/ 1995032 h 2344739"/>
              <a:gd name="connsiteX191" fmla="*/ 1929320 w 12193149"/>
              <a:gd name="connsiteY191" fmla="*/ 2016977 h 2344739"/>
              <a:gd name="connsiteX192" fmla="*/ 1922798 w 12193149"/>
              <a:gd name="connsiteY192" fmla="*/ 2012146 h 2344739"/>
              <a:gd name="connsiteX193" fmla="*/ 1874228 w 12193149"/>
              <a:gd name="connsiteY193" fmla="*/ 2013741 h 2344739"/>
              <a:gd name="connsiteX194" fmla="*/ 1787803 w 12193149"/>
              <a:gd name="connsiteY194" fmla="*/ 2041363 h 2344739"/>
              <a:gd name="connsiteX195" fmla="*/ 1739352 w 12193149"/>
              <a:gd name="connsiteY195" fmla="*/ 2036312 h 2344739"/>
              <a:gd name="connsiteX196" fmla="*/ 1676219 w 12193149"/>
              <a:gd name="connsiteY196" fmla="*/ 2019963 h 2344739"/>
              <a:gd name="connsiteX197" fmla="*/ 1609817 w 12193149"/>
              <a:gd name="connsiteY197" fmla="*/ 2013066 h 2344739"/>
              <a:gd name="connsiteX198" fmla="*/ 1497258 w 12193149"/>
              <a:gd name="connsiteY198" fmla="*/ 1987476 h 2344739"/>
              <a:gd name="connsiteX199" fmla="*/ 1151127 w 12193149"/>
              <a:gd name="connsiteY199" fmla="*/ 1938041 h 2344739"/>
              <a:gd name="connsiteX200" fmla="*/ 859417 w 12193149"/>
              <a:gd name="connsiteY200" fmla="*/ 1928608 h 2344739"/>
              <a:gd name="connsiteX201" fmla="*/ 838688 w 12193149"/>
              <a:gd name="connsiteY201" fmla="*/ 1929821 h 2344739"/>
              <a:gd name="connsiteX202" fmla="*/ 817957 w 12193149"/>
              <a:gd name="connsiteY202" fmla="*/ 1927857 h 2344739"/>
              <a:gd name="connsiteX203" fmla="*/ 812654 w 12193149"/>
              <a:gd name="connsiteY203" fmla="*/ 1930751 h 2344739"/>
              <a:gd name="connsiteX204" fmla="*/ 721195 w 12193149"/>
              <a:gd name="connsiteY204" fmla="*/ 1929661 h 2344739"/>
              <a:gd name="connsiteX205" fmla="*/ 720890 w 12193149"/>
              <a:gd name="connsiteY205" fmla="*/ 1928399 h 2344739"/>
              <a:gd name="connsiteX206" fmla="*/ 710023 w 12193149"/>
              <a:gd name="connsiteY206" fmla="*/ 1922722 h 2344739"/>
              <a:gd name="connsiteX207" fmla="*/ 597940 w 12193149"/>
              <a:gd name="connsiteY207" fmla="*/ 1879864 h 2344739"/>
              <a:gd name="connsiteX208" fmla="*/ 579683 w 12193149"/>
              <a:gd name="connsiteY208" fmla="*/ 1877212 h 2344739"/>
              <a:gd name="connsiteX209" fmla="*/ 572865 w 12193149"/>
              <a:gd name="connsiteY209" fmla="*/ 1877401 h 2344739"/>
              <a:gd name="connsiteX210" fmla="*/ 446247 w 12193149"/>
              <a:gd name="connsiteY210" fmla="*/ 1839371 h 2344739"/>
              <a:gd name="connsiteX211" fmla="*/ 405163 w 12193149"/>
              <a:gd name="connsiteY211" fmla="*/ 1833548 h 2344739"/>
              <a:gd name="connsiteX212" fmla="*/ 293583 w 12193149"/>
              <a:gd name="connsiteY212" fmla="*/ 1812852 h 2344739"/>
              <a:gd name="connsiteX213" fmla="*/ 119529 w 12193149"/>
              <a:gd name="connsiteY213" fmla="*/ 1761047 h 2344739"/>
              <a:gd name="connsiteX214" fmla="*/ 16674 w 12193149"/>
              <a:gd name="connsiteY214" fmla="*/ 1758191 h 2344739"/>
              <a:gd name="connsiteX215" fmla="*/ 1150 w 12193149"/>
              <a:gd name="connsiteY215" fmla="*/ 1752722 h 2344739"/>
              <a:gd name="connsiteX216" fmla="*/ 1148 w 12193149"/>
              <a:gd name="connsiteY216" fmla="*/ 222213 h 2344739"/>
              <a:gd name="connsiteX217" fmla="*/ 1148 w 12193149"/>
              <a:gd name="connsiteY217" fmla="*/ 0 h 2344739"/>
              <a:gd name="connsiteX0" fmla="*/ 1148 w 12193149"/>
              <a:gd name="connsiteY0" fmla="*/ 0 h 2344739"/>
              <a:gd name="connsiteX1" fmla="*/ 12193148 w 12193149"/>
              <a:gd name="connsiteY1" fmla="*/ 0 h 2344739"/>
              <a:gd name="connsiteX2" fmla="*/ 12193149 w 12193149"/>
              <a:gd name="connsiteY2" fmla="*/ 579739 h 2344739"/>
              <a:gd name="connsiteX3" fmla="*/ 12185986 w 12193149"/>
              <a:gd name="connsiteY3" fmla="*/ 584189 h 2344739"/>
              <a:gd name="connsiteX4" fmla="*/ 12156363 w 12193149"/>
              <a:gd name="connsiteY4" fmla="*/ 597366 h 2344739"/>
              <a:gd name="connsiteX5" fmla="*/ 12139215 w 12193149"/>
              <a:gd name="connsiteY5" fmla="*/ 623179 h 2344739"/>
              <a:gd name="connsiteX6" fmla="*/ 12126327 w 12193149"/>
              <a:gd name="connsiteY6" fmla="*/ 624690 h 2344739"/>
              <a:gd name="connsiteX7" fmla="*/ 12124007 w 12193149"/>
              <a:gd name="connsiteY7" fmla="*/ 624794 h 2344739"/>
              <a:gd name="connsiteX8" fmla="*/ 12116854 w 12193149"/>
              <a:gd name="connsiteY8" fmla="*/ 628608 h 2344739"/>
              <a:gd name="connsiteX9" fmla="*/ 12099497 w 12193149"/>
              <a:gd name="connsiteY9" fmla="*/ 628139 h 2344739"/>
              <a:gd name="connsiteX10" fmla="*/ 12087073 w 12193149"/>
              <a:gd name="connsiteY10" fmla="*/ 636341 h 2344739"/>
              <a:gd name="connsiteX11" fmla="*/ 12031073 w 12193149"/>
              <a:gd name="connsiteY11" fmla="*/ 680009 h 2344739"/>
              <a:gd name="connsiteX12" fmla="*/ 11995833 w 12193149"/>
              <a:gd name="connsiteY12" fmla="*/ 703458 h 2344739"/>
              <a:gd name="connsiteX13" fmla="*/ 11979717 w 12193149"/>
              <a:gd name="connsiteY13" fmla="*/ 708161 h 2344739"/>
              <a:gd name="connsiteX14" fmla="*/ 11959046 w 12193149"/>
              <a:gd name="connsiteY14" fmla="*/ 717558 h 2344739"/>
              <a:gd name="connsiteX15" fmla="*/ 11920454 w 12193149"/>
              <a:gd name="connsiteY15" fmla="*/ 730883 h 2344739"/>
              <a:gd name="connsiteX16" fmla="*/ 11903656 w 12193149"/>
              <a:gd name="connsiteY16" fmla="*/ 742426 h 2344739"/>
              <a:gd name="connsiteX17" fmla="*/ 11895048 w 12193149"/>
              <a:gd name="connsiteY17" fmla="*/ 744791 h 2344739"/>
              <a:gd name="connsiteX18" fmla="*/ 11891968 w 12193149"/>
              <a:gd name="connsiteY18" fmla="*/ 755729 h 2344739"/>
              <a:gd name="connsiteX19" fmla="*/ 11870776 w 12193149"/>
              <a:gd name="connsiteY19" fmla="*/ 777816 h 2344739"/>
              <a:gd name="connsiteX20" fmla="*/ 11813376 w 12193149"/>
              <a:gd name="connsiteY20" fmla="*/ 797659 h 2344739"/>
              <a:gd name="connsiteX21" fmla="*/ 11590693 w 12193149"/>
              <a:gd name="connsiteY21" fmla="*/ 963777 h 2344739"/>
              <a:gd name="connsiteX22" fmla="*/ 11506817 w 12193149"/>
              <a:gd name="connsiteY22" fmla="*/ 1033623 h 2344739"/>
              <a:gd name="connsiteX23" fmla="*/ 11280332 w 12193149"/>
              <a:gd name="connsiteY23" fmla="*/ 1223571 h 2344739"/>
              <a:gd name="connsiteX24" fmla="*/ 11228309 w 12193149"/>
              <a:gd name="connsiteY24" fmla="*/ 1276236 h 2344739"/>
              <a:gd name="connsiteX25" fmla="*/ 11218087 w 12193149"/>
              <a:gd name="connsiteY25" fmla="*/ 1275961 h 2344739"/>
              <a:gd name="connsiteX26" fmla="*/ 11217184 w 12193149"/>
              <a:gd name="connsiteY26" fmla="*/ 1275018 h 2344739"/>
              <a:gd name="connsiteX27" fmla="*/ 11188885 w 12193149"/>
              <a:gd name="connsiteY27" fmla="*/ 1292383 h 2344739"/>
              <a:gd name="connsiteX28" fmla="*/ 11184501 w 12193149"/>
              <a:gd name="connsiteY28" fmla="*/ 1292525 h 2344739"/>
              <a:gd name="connsiteX29" fmla="*/ 11166854 w 12193149"/>
              <a:gd name="connsiteY29" fmla="*/ 1306612 h 2344739"/>
              <a:gd name="connsiteX30" fmla="*/ 11157311 w 12193149"/>
              <a:gd name="connsiteY30" fmla="*/ 1312414 h 2344739"/>
              <a:gd name="connsiteX31" fmla="*/ 11155496 w 12193149"/>
              <a:gd name="connsiteY31" fmla="*/ 1317097 h 2344739"/>
              <a:gd name="connsiteX32" fmla="*/ 11140961 w 12193149"/>
              <a:gd name="connsiteY32" fmla="*/ 1324115 h 2344739"/>
              <a:gd name="connsiteX33" fmla="*/ 11138961 w 12193149"/>
              <a:gd name="connsiteY33" fmla="*/ 1323772 h 2344739"/>
              <a:gd name="connsiteX34" fmla="*/ 11128208 w 12193149"/>
              <a:gd name="connsiteY34" fmla="*/ 1333832 h 2344739"/>
              <a:gd name="connsiteX35" fmla="*/ 11120691 w 12193149"/>
              <a:gd name="connsiteY35" fmla="*/ 1347424 h 2344739"/>
              <a:gd name="connsiteX36" fmla="*/ 10894683 w 12193149"/>
              <a:gd name="connsiteY36" fmla="*/ 1473399 h 2344739"/>
              <a:gd name="connsiteX37" fmla="*/ 10773300 w 12193149"/>
              <a:gd name="connsiteY37" fmla="*/ 1523191 h 2344739"/>
              <a:gd name="connsiteX38" fmla="*/ 10627668 w 12193149"/>
              <a:gd name="connsiteY38" fmla="*/ 1559229 h 2344739"/>
              <a:gd name="connsiteX39" fmla="*/ 10581895 w 12193149"/>
              <a:gd name="connsiteY39" fmla="*/ 1568689 h 2344739"/>
              <a:gd name="connsiteX40" fmla="*/ 10547790 w 12193149"/>
              <a:gd name="connsiteY40" fmla="*/ 1598423 h 2344739"/>
              <a:gd name="connsiteX41" fmla="*/ 10529643 w 12193149"/>
              <a:gd name="connsiteY41" fmla="*/ 1596907 h 2344739"/>
              <a:gd name="connsiteX42" fmla="*/ 10526446 w 12193149"/>
              <a:gd name="connsiteY42" fmla="*/ 1596411 h 2344739"/>
              <a:gd name="connsiteX43" fmla="*/ 10515129 w 12193149"/>
              <a:gd name="connsiteY43" fmla="*/ 1599537 h 2344739"/>
              <a:gd name="connsiteX44" fmla="*/ 10491735 w 12193149"/>
              <a:gd name="connsiteY44" fmla="*/ 1594156 h 2344739"/>
              <a:gd name="connsiteX45" fmla="*/ 10471418 w 12193149"/>
              <a:gd name="connsiteY45" fmla="*/ 1601693 h 2344739"/>
              <a:gd name="connsiteX46" fmla="*/ 10377042 w 12193149"/>
              <a:gd name="connsiteY46" fmla="*/ 1644598 h 2344739"/>
              <a:gd name="connsiteX47" fmla="*/ 10319338 w 12193149"/>
              <a:gd name="connsiteY47" fmla="*/ 1666221 h 2344739"/>
              <a:gd name="connsiteX48" fmla="*/ 10295467 w 12193149"/>
              <a:gd name="connsiteY48" fmla="*/ 1668079 h 2344739"/>
              <a:gd name="connsiteX49" fmla="*/ 10263443 w 12193149"/>
              <a:gd name="connsiteY49" fmla="*/ 1674948 h 2344739"/>
              <a:gd name="connsiteX50" fmla="*/ 10205418 w 12193149"/>
              <a:gd name="connsiteY50" fmla="*/ 1682149 h 2344739"/>
              <a:gd name="connsiteX51" fmla="*/ 10177759 w 12193149"/>
              <a:gd name="connsiteY51" fmla="*/ 1692943 h 2344739"/>
              <a:gd name="connsiteX52" fmla="*/ 10165070 w 12193149"/>
              <a:gd name="connsiteY52" fmla="*/ 1693739 h 2344739"/>
              <a:gd name="connsiteX53" fmla="*/ 10156308 w 12193149"/>
              <a:gd name="connsiteY53" fmla="*/ 1707487 h 2344739"/>
              <a:gd name="connsiteX54" fmla="*/ 10118267 w 12193149"/>
              <a:gd name="connsiteY54" fmla="*/ 1731142 h 2344739"/>
              <a:gd name="connsiteX55" fmla="*/ 10083317 w 12193149"/>
              <a:gd name="connsiteY55" fmla="*/ 1743296 h 2344739"/>
              <a:gd name="connsiteX56" fmla="*/ 10040388 w 12193149"/>
              <a:gd name="connsiteY56" fmla="*/ 1741632 h 2344739"/>
              <a:gd name="connsiteX57" fmla="*/ 9961167 w 12193149"/>
              <a:gd name="connsiteY57" fmla="*/ 1757147 h 2344739"/>
              <a:gd name="connsiteX58" fmla="*/ 9848940 w 12193149"/>
              <a:gd name="connsiteY58" fmla="*/ 1763915 h 2344739"/>
              <a:gd name="connsiteX59" fmla="*/ 9729457 w 12193149"/>
              <a:gd name="connsiteY59" fmla="*/ 1784122 h 2344739"/>
              <a:gd name="connsiteX60" fmla="*/ 9613704 w 12193149"/>
              <a:gd name="connsiteY60" fmla="*/ 1812371 h 2344739"/>
              <a:gd name="connsiteX61" fmla="*/ 9338590 w 12193149"/>
              <a:gd name="connsiteY61" fmla="*/ 1869293 h 2344739"/>
              <a:gd name="connsiteX62" fmla="*/ 9232518 w 12193149"/>
              <a:gd name="connsiteY62" fmla="*/ 1893149 h 2344739"/>
              <a:gd name="connsiteX63" fmla="*/ 9156690 w 12193149"/>
              <a:gd name="connsiteY63" fmla="*/ 1903228 h 2344739"/>
              <a:gd name="connsiteX64" fmla="*/ 9054601 w 12193149"/>
              <a:gd name="connsiteY64" fmla="*/ 1910755 h 2344739"/>
              <a:gd name="connsiteX65" fmla="*/ 9006634 w 12193149"/>
              <a:gd name="connsiteY65" fmla="*/ 1914040 h 2344739"/>
              <a:gd name="connsiteX66" fmla="*/ 9006349 w 12193149"/>
              <a:gd name="connsiteY66" fmla="*/ 1913800 h 2344739"/>
              <a:gd name="connsiteX67" fmla="*/ 8997380 w 12193149"/>
              <a:gd name="connsiteY67" fmla="*/ 1915011 h 2344739"/>
              <a:gd name="connsiteX68" fmla="*/ 8991542 w 12193149"/>
              <a:gd name="connsiteY68" fmla="*/ 1917072 h 2344739"/>
              <a:gd name="connsiteX69" fmla="*/ 8975485 w 12193149"/>
              <a:gd name="connsiteY69" fmla="*/ 1920298 h 2344739"/>
              <a:gd name="connsiteX70" fmla="*/ 8969159 w 12193149"/>
              <a:gd name="connsiteY70" fmla="*/ 1919598 h 2344739"/>
              <a:gd name="connsiteX71" fmla="*/ 8964196 w 12193149"/>
              <a:gd name="connsiteY71" fmla="*/ 1917373 h 2344739"/>
              <a:gd name="connsiteX72" fmla="*/ 8930136 w 12193149"/>
              <a:gd name="connsiteY72" fmla="*/ 1914185 h 2344739"/>
              <a:gd name="connsiteX73" fmla="*/ 8753592 w 12193149"/>
              <a:gd name="connsiteY73" fmla="*/ 1933417 h 2344739"/>
              <a:gd name="connsiteX74" fmla="*/ 8708995 w 12193149"/>
              <a:gd name="connsiteY74" fmla="*/ 1935518 h 2344739"/>
              <a:gd name="connsiteX75" fmla="*/ 8597219 w 12193149"/>
              <a:gd name="connsiteY75" fmla="*/ 1944090 h 2344739"/>
              <a:gd name="connsiteX76" fmla="*/ 8526378 w 12193149"/>
              <a:gd name="connsiteY76" fmla="*/ 1929248 h 2344739"/>
              <a:gd name="connsiteX77" fmla="*/ 8512131 w 12193149"/>
              <a:gd name="connsiteY77" fmla="*/ 1935163 h 2344739"/>
              <a:gd name="connsiteX78" fmla="*/ 8507315 w 12193149"/>
              <a:gd name="connsiteY78" fmla="*/ 1938164 h 2344739"/>
              <a:gd name="connsiteX79" fmla="*/ 8499116 w 12193149"/>
              <a:gd name="connsiteY79" fmla="*/ 1940902 h 2344739"/>
              <a:gd name="connsiteX80" fmla="*/ 8498742 w 12193149"/>
              <a:gd name="connsiteY80" fmla="*/ 1940723 h 2344739"/>
              <a:gd name="connsiteX81" fmla="*/ 8491397 w 12193149"/>
              <a:gd name="connsiteY81" fmla="*/ 1943773 h 2344739"/>
              <a:gd name="connsiteX82" fmla="*/ 8368330 w 12193149"/>
              <a:gd name="connsiteY82" fmla="*/ 1957815 h 2344739"/>
              <a:gd name="connsiteX83" fmla="*/ 8354947 w 12193149"/>
              <a:gd name="connsiteY83" fmla="*/ 1958009 h 2344739"/>
              <a:gd name="connsiteX84" fmla="*/ 8321252 w 12193149"/>
              <a:gd name="connsiteY84" fmla="*/ 1974587 h 2344739"/>
              <a:gd name="connsiteX85" fmla="*/ 8315581 w 12193149"/>
              <a:gd name="connsiteY85" fmla="*/ 1974913 h 2344739"/>
              <a:gd name="connsiteX86" fmla="*/ 8296322 w 12193149"/>
              <a:gd name="connsiteY86" fmla="*/ 1988808 h 2344739"/>
              <a:gd name="connsiteX87" fmla="*/ 8285424 w 12193149"/>
              <a:gd name="connsiteY87" fmla="*/ 1994631 h 2344739"/>
              <a:gd name="connsiteX88" fmla="*/ 8284298 w 12193149"/>
              <a:gd name="connsiteY88" fmla="*/ 1999074 h 2344739"/>
              <a:gd name="connsiteX89" fmla="*/ 8267224 w 12193149"/>
              <a:gd name="connsiteY89" fmla="*/ 2006249 h 2344739"/>
              <a:gd name="connsiteX90" fmla="*/ 8264525 w 12193149"/>
              <a:gd name="connsiteY90" fmla="*/ 2006019 h 2344739"/>
              <a:gd name="connsiteX91" fmla="*/ 8253181 w 12193149"/>
              <a:gd name="connsiteY91" fmla="*/ 2015862 h 2344739"/>
              <a:gd name="connsiteX92" fmla="*/ 8246982 w 12193149"/>
              <a:gd name="connsiteY92" fmla="*/ 2028854 h 2344739"/>
              <a:gd name="connsiteX93" fmla="*/ 8091420 w 12193149"/>
              <a:gd name="connsiteY93" fmla="*/ 2075015 h 2344739"/>
              <a:gd name="connsiteX94" fmla="*/ 7906555 w 12193149"/>
              <a:gd name="connsiteY94" fmla="*/ 2116988 h 2344739"/>
              <a:gd name="connsiteX95" fmla="*/ 7719893 w 12193149"/>
              <a:gd name="connsiteY95" fmla="*/ 2142703 h 2344739"/>
              <a:gd name="connsiteX96" fmla="*/ 7615495 w 12193149"/>
              <a:gd name="connsiteY96" fmla="*/ 2139232 h 2344739"/>
              <a:gd name="connsiteX97" fmla="*/ 7528691 w 12193149"/>
              <a:gd name="connsiteY97" fmla="*/ 2145060 h 2344739"/>
              <a:gd name="connsiteX98" fmla="*/ 7520719 w 12193149"/>
              <a:gd name="connsiteY98" fmla="*/ 2147613 h 2344739"/>
              <a:gd name="connsiteX99" fmla="*/ 7508559 w 12193149"/>
              <a:gd name="connsiteY99" fmla="*/ 2148948 h 2344739"/>
              <a:gd name="connsiteX100" fmla="*/ 7508188 w 12193149"/>
              <a:gd name="connsiteY100" fmla="*/ 2148621 h 2344739"/>
              <a:gd name="connsiteX101" fmla="*/ 7496943 w 12193149"/>
              <a:gd name="connsiteY101" fmla="*/ 2150573 h 2344739"/>
              <a:gd name="connsiteX102" fmla="*/ 7219707 w 12193149"/>
              <a:gd name="connsiteY102" fmla="*/ 2156680 h 2344739"/>
              <a:gd name="connsiteX103" fmla="*/ 7202249 w 12193149"/>
              <a:gd name="connsiteY103" fmla="*/ 2161230 h 2344739"/>
              <a:gd name="connsiteX104" fmla="*/ 7198152 w 12193149"/>
              <a:gd name="connsiteY104" fmla="*/ 2166588 h 2344739"/>
              <a:gd name="connsiteX105" fmla="*/ 7171956 w 12193149"/>
              <a:gd name="connsiteY105" fmla="*/ 2171236 h 2344739"/>
              <a:gd name="connsiteX106" fmla="*/ 7098136 w 12193149"/>
              <a:gd name="connsiteY106" fmla="*/ 2183464 h 2344739"/>
              <a:gd name="connsiteX107" fmla="*/ 7019644 w 12193149"/>
              <a:gd name="connsiteY107" fmla="*/ 2183090 h 2344739"/>
              <a:gd name="connsiteX108" fmla="*/ 6905294 w 12193149"/>
              <a:gd name="connsiteY108" fmla="*/ 2212596 h 2344739"/>
              <a:gd name="connsiteX109" fmla="*/ 6709370 w 12193149"/>
              <a:gd name="connsiteY109" fmla="*/ 2240551 h 2344739"/>
              <a:gd name="connsiteX110" fmla="*/ 6550602 w 12193149"/>
              <a:gd name="connsiteY110" fmla="*/ 2269327 h 2344739"/>
              <a:gd name="connsiteX111" fmla="*/ 6318708 w 12193149"/>
              <a:gd name="connsiteY111" fmla="*/ 2316127 h 2344739"/>
              <a:gd name="connsiteX112" fmla="*/ 6169822 w 12193149"/>
              <a:gd name="connsiteY112" fmla="*/ 2318214 h 2344739"/>
              <a:gd name="connsiteX113" fmla="*/ 6074996 w 12193149"/>
              <a:gd name="connsiteY113" fmla="*/ 2338676 h 2344739"/>
              <a:gd name="connsiteX114" fmla="*/ 6069677 w 12193149"/>
              <a:gd name="connsiteY114" fmla="*/ 2337139 h 2344739"/>
              <a:gd name="connsiteX115" fmla="*/ 6049786 w 12193149"/>
              <a:gd name="connsiteY115" fmla="*/ 2337822 h 2344739"/>
              <a:gd name="connsiteX116" fmla="*/ 6042433 w 12193149"/>
              <a:gd name="connsiteY116" fmla="*/ 2329473 h 2344739"/>
              <a:gd name="connsiteX117" fmla="*/ 6011238 w 12193149"/>
              <a:gd name="connsiteY117" fmla="*/ 2324380 h 2344739"/>
              <a:gd name="connsiteX118" fmla="*/ 5958523 w 12193149"/>
              <a:gd name="connsiteY118" fmla="*/ 2328024 h 2344739"/>
              <a:gd name="connsiteX119" fmla="*/ 5760067 w 12193149"/>
              <a:gd name="connsiteY119" fmla="*/ 2343716 h 2344739"/>
              <a:gd name="connsiteX120" fmla="*/ 5628108 w 12193149"/>
              <a:gd name="connsiteY120" fmla="*/ 2344739 h 2344739"/>
              <a:gd name="connsiteX121" fmla="*/ 5472054 w 12193149"/>
              <a:gd name="connsiteY121" fmla="*/ 2330719 h 2344739"/>
              <a:gd name="connsiteX122" fmla="*/ 5433909 w 12193149"/>
              <a:gd name="connsiteY122" fmla="*/ 2319466 h 2344739"/>
              <a:gd name="connsiteX123" fmla="*/ 5382817 w 12193149"/>
              <a:gd name="connsiteY123" fmla="*/ 2301764 h 2344739"/>
              <a:gd name="connsiteX124" fmla="*/ 5262912 w 12193149"/>
              <a:gd name="connsiteY124" fmla="*/ 2281347 h 2344739"/>
              <a:gd name="connsiteX125" fmla="*/ 5224109 w 12193149"/>
              <a:gd name="connsiteY125" fmla="*/ 2270223 h 2344739"/>
              <a:gd name="connsiteX126" fmla="*/ 5175808 w 12193149"/>
              <a:gd name="connsiteY126" fmla="*/ 2267233 h 2344739"/>
              <a:gd name="connsiteX127" fmla="*/ 5157702 w 12193149"/>
              <a:gd name="connsiteY127" fmla="*/ 2260010 h 2344739"/>
              <a:gd name="connsiteX128" fmla="*/ 5143747 w 12193149"/>
              <a:gd name="connsiteY128" fmla="*/ 2256610 h 2344739"/>
              <a:gd name="connsiteX129" fmla="*/ 5140744 w 12193149"/>
              <a:gd name="connsiteY129" fmla="*/ 2254509 h 2344739"/>
              <a:gd name="connsiteX130" fmla="*/ 5122807 w 12193149"/>
              <a:gd name="connsiteY130" fmla="*/ 2243656 h 2344739"/>
              <a:gd name="connsiteX131" fmla="*/ 5066938 w 12193149"/>
              <a:gd name="connsiteY131" fmla="*/ 2250227 h 2344739"/>
              <a:gd name="connsiteX132" fmla="*/ 5012662 w 12193149"/>
              <a:gd name="connsiteY132" fmla="*/ 2233846 h 2344739"/>
              <a:gd name="connsiteX133" fmla="*/ 4841589 w 12193149"/>
              <a:gd name="connsiteY133" fmla="*/ 2209829 h 2344739"/>
              <a:gd name="connsiteX134" fmla="*/ 4763595 w 12193149"/>
              <a:gd name="connsiteY134" fmla="*/ 2182061 h 2344739"/>
              <a:gd name="connsiteX135" fmla="*/ 4724334 w 12193149"/>
              <a:gd name="connsiteY135" fmla="*/ 2173047 h 2344739"/>
              <a:gd name="connsiteX136" fmla="*/ 4722324 w 12193149"/>
              <a:gd name="connsiteY136" fmla="*/ 2172298 h 2344739"/>
              <a:gd name="connsiteX137" fmla="*/ 4723259 w 12193149"/>
              <a:gd name="connsiteY137" fmla="*/ 2172087 h 2344739"/>
              <a:gd name="connsiteX138" fmla="*/ 4718350 w 12193149"/>
              <a:gd name="connsiteY138" fmla="*/ 2170817 h 2344739"/>
              <a:gd name="connsiteX139" fmla="*/ 4722324 w 12193149"/>
              <a:gd name="connsiteY139" fmla="*/ 2172298 h 2344739"/>
              <a:gd name="connsiteX140" fmla="*/ 4716674 w 12193149"/>
              <a:gd name="connsiteY140" fmla="*/ 2173573 h 2344739"/>
              <a:gd name="connsiteX141" fmla="*/ 4516962 w 12193149"/>
              <a:gd name="connsiteY141" fmla="*/ 2163671 h 2344739"/>
              <a:gd name="connsiteX142" fmla="*/ 4429691 w 12193149"/>
              <a:gd name="connsiteY142" fmla="*/ 2153020 h 2344739"/>
              <a:gd name="connsiteX143" fmla="*/ 4364023 w 12193149"/>
              <a:gd name="connsiteY143" fmla="*/ 2151674 h 2344739"/>
              <a:gd name="connsiteX144" fmla="*/ 4318114 w 12193149"/>
              <a:gd name="connsiteY144" fmla="*/ 2158289 h 2344739"/>
              <a:gd name="connsiteX145" fmla="*/ 4316258 w 12193149"/>
              <a:gd name="connsiteY145" fmla="*/ 2156948 h 2344739"/>
              <a:gd name="connsiteX146" fmla="*/ 4296292 w 12193149"/>
              <a:gd name="connsiteY146" fmla="*/ 2155069 h 2344739"/>
              <a:gd name="connsiteX147" fmla="*/ 4291212 w 12193149"/>
              <a:gd name="connsiteY147" fmla="*/ 2157986 h 2344739"/>
              <a:gd name="connsiteX148" fmla="*/ 4277290 w 12193149"/>
              <a:gd name="connsiteY148" fmla="*/ 2157740 h 2344739"/>
              <a:gd name="connsiteX149" fmla="*/ 4249265 w 12193149"/>
              <a:gd name="connsiteY149" fmla="*/ 2160064 h 2344739"/>
              <a:gd name="connsiteX150" fmla="*/ 4203199 w 12193149"/>
              <a:gd name="connsiteY150" fmla="*/ 2157269 h 2344739"/>
              <a:gd name="connsiteX151" fmla="*/ 4202893 w 12193149"/>
              <a:gd name="connsiteY151" fmla="*/ 2156010 h 2344739"/>
              <a:gd name="connsiteX152" fmla="*/ 4192396 w 12193149"/>
              <a:gd name="connsiteY152" fmla="*/ 2150376 h 2344739"/>
              <a:gd name="connsiteX153" fmla="*/ 4143893 w 12193149"/>
              <a:gd name="connsiteY153" fmla="*/ 2134511 h 2344739"/>
              <a:gd name="connsiteX154" fmla="*/ 4084245 w 12193149"/>
              <a:gd name="connsiteY154" fmla="*/ 2107978 h 2344739"/>
              <a:gd name="connsiteX155" fmla="*/ 4075694 w 12193149"/>
              <a:gd name="connsiteY155" fmla="*/ 2107143 h 2344739"/>
              <a:gd name="connsiteX156" fmla="*/ 4075575 w 12193149"/>
              <a:gd name="connsiteY156" fmla="*/ 2106844 h 2344739"/>
              <a:gd name="connsiteX157" fmla="*/ 4066658 w 12193149"/>
              <a:gd name="connsiteY157" fmla="*/ 2105400 h 2344739"/>
              <a:gd name="connsiteX158" fmla="*/ 4060102 w 12193149"/>
              <a:gd name="connsiteY158" fmla="*/ 2105618 h 2344739"/>
              <a:gd name="connsiteX159" fmla="*/ 4043512 w 12193149"/>
              <a:gd name="connsiteY159" fmla="*/ 2103997 h 2344739"/>
              <a:gd name="connsiteX160" fmla="*/ 4038145 w 12193149"/>
              <a:gd name="connsiteY160" fmla="*/ 2101563 h 2344739"/>
              <a:gd name="connsiteX161" fmla="*/ 4036511 w 12193149"/>
              <a:gd name="connsiteY161" fmla="*/ 2097896 h 2344739"/>
              <a:gd name="connsiteX162" fmla="*/ 4034926 w 12193149"/>
              <a:gd name="connsiteY162" fmla="*/ 2098131 h 2344739"/>
              <a:gd name="connsiteX163" fmla="*/ 4005686 w 12193149"/>
              <a:gd name="connsiteY163" fmla="*/ 2085563 h 2344739"/>
              <a:gd name="connsiteX164" fmla="*/ 3937994 w 12193149"/>
              <a:gd name="connsiteY164" fmla="*/ 2068106 h 2344739"/>
              <a:gd name="connsiteX165" fmla="*/ 3898423 w 12193149"/>
              <a:gd name="connsiteY165" fmla="*/ 2062451 h 2344739"/>
              <a:gd name="connsiteX166" fmla="*/ 3790908 w 12193149"/>
              <a:gd name="connsiteY166" fmla="*/ 2042213 h 2344739"/>
              <a:gd name="connsiteX167" fmla="*/ 3683661 w 12193149"/>
              <a:gd name="connsiteY167" fmla="*/ 2018290 h 2344739"/>
              <a:gd name="connsiteX168" fmla="*/ 3611183 w 12193149"/>
              <a:gd name="connsiteY168" fmla="*/ 1986019 h 2344739"/>
              <a:gd name="connsiteX169" fmla="*/ 3605003 w 12193149"/>
              <a:gd name="connsiteY169" fmla="*/ 1987381 h 2344739"/>
              <a:gd name="connsiteX170" fmla="*/ 3595884 w 12193149"/>
              <a:gd name="connsiteY170" fmla="*/ 1987545 h 2344739"/>
              <a:gd name="connsiteX171" fmla="*/ 3595649 w 12193149"/>
              <a:gd name="connsiteY171" fmla="*/ 1987276 h 2344739"/>
              <a:gd name="connsiteX172" fmla="*/ 3587126 w 12193149"/>
              <a:gd name="connsiteY172" fmla="*/ 1987966 h 2344739"/>
              <a:gd name="connsiteX173" fmla="*/ 3537283 w 12193149"/>
              <a:gd name="connsiteY173" fmla="*/ 1978267 h 2344739"/>
              <a:gd name="connsiteX174" fmla="*/ 3474371 w 12193149"/>
              <a:gd name="connsiteY174" fmla="*/ 1974606 h 2344739"/>
              <a:gd name="connsiteX175" fmla="*/ 3401876 w 12193149"/>
              <a:gd name="connsiteY175" fmla="*/ 1962558 h 2344739"/>
              <a:gd name="connsiteX176" fmla="*/ 3365036 w 12193149"/>
              <a:gd name="connsiteY176" fmla="*/ 1979510 h 2344739"/>
              <a:gd name="connsiteX177" fmla="*/ 3345174 w 12193149"/>
              <a:gd name="connsiteY177" fmla="*/ 1981192 h 2344739"/>
              <a:gd name="connsiteX178" fmla="*/ 3342846 w 12193149"/>
              <a:gd name="connsiteY178" fmla="*/ 1980217 h 2344739"/>
              <a:gd name="connsiteX179" fmla="*/ 3263504 w 12193149"/>
              <a:gd name="connsiteY179" fmla="*/ 1986094 h 2344739"/>
              <a:gd name="connsiteX180" fmla="*/ 3143704 w 12193149"/>
              <a:gd name="connsiteY180" fmla="*/ 1993869 h 2344739"/>
              <a:gd name="connsiteX181" fmla="*/ 3031439 w 12193149"/>
              <a:gd name="connsiteY181" fmla="*/ 1996512 h 2344739"/>
              <a:gd name="connsiteX182" fmla="*/ 2782717 w 12193149"/>
              <a:gd name="connsiteY182" fmla="*/ 2018333 h 2344739"/>
              <a:gd name="connsiteX183" fmla="*/ 2647675 w 12193149"/>
              <a:gd name="connsiteY183" fmla="*/ 2028869 h 2344739"/>
              <a:gd name="connsiteX184" fmla="*/ 2569176 w 12193149"/>
              <a:gd name="connsiteY184" fmla="*/ 2002628 h 2344739"/>
              <a:gd name="connsiteX185" fmla="*/ 2444403 w 12193149"/>
              <a:gd name="connsiteY185" fmla="*/ 2016529 h 2344739"/>
              <a:gd name="connsiteX186" fmla="*/ 2316260 w 12193149"/>
              <a:gd name="connsiteY186" fmla="*/ 2024996 h 2344739"/>
              <a:gd name="connsiteX187" fmla="*/ 2209726 w 12193149"/>
              <a:gd name="connsiteY187" fmla="*/ 2019763 h 2344739"/>
              <a:gd name="connsiteX188" fmla="*/ 2095813 w 12193149"/>
              <a:gd name="connsiteY188" fmla="*/ 2003052 h 2344739"/>
              <a:gd name="connsiteX189" fmla="*/ 1998504 w 12193149"/>
              <a:gd name="connsiteY189" fmla="*/ 1995032 h 2344739"/>
              <a:gd name="connsiteX190" fmla="*/ 1929320 w 12193149"/>
              <a:gd name="connsiteY190" fmla="*/ 2016977 h 2344739"/>
              <a:gd name="connsiteX191" fmla="*/ 1922798 w 12193149"/>
              <a:gd name="connsiteY191" fmla="*/ 2012146 h 2344739"/>
              <a:gd name="connsiteX192" fmla="*/ 1874228 w 12193149"/>
              <a:gd name="connsiteY192" fmla="*/ 2013741 h 2344739"/>
              <a:gd name="connsiteX193" fmla="*/ 1787803 w 12193149"/>
              <a:gd name="connsiteY193" fmla="*/ 2041363 h 2344739"/>
              <a:gd name="connsiteX194" fmla="*/ 1739352 w 12193149"/>
              <a:gd name="connsiteY194" fmla="*/ 2036312 h 2344739"/>
              <a:gd name="connsiteX195" fmla="*/ 1676219 w 12193149"/>
              <a:gd name="connsiteY195" fmla="*/ 2019963 h 2344739"/>
              <a:gd name="connsiteX196" fmla="*/ 1609817 w 12193149"/>
              <a:gd name="connsiteY196" fmla="*/ 2013066 h 2344739"/>
              <a:gd name="connsiteX197" fmla="*/ 1497258 w 12193149"/>
              <a:gd name="connsiteY197" fmla="*/ 1987476 h 2344739"/>
              <a:gd name="connsiteX198" fmla="*/ 1151127 w 12193149"/>
              <a:gd name="connsiteY198" fmla="*/ 1938041 h 2344739"/>
              <a:gd name="connsiteX199" fmla="*/ 859417 w 12193149"/>
              <a:gd name="connsiteY199" fmla="*/ 1928608 h 2344739"/>
              <a:gd name="connsiteX200" fmla="*/ 838688 w 12193149"/>
              <a:gd name="connsiteY200" fmla="*/ 1929821 h 2344739"/>
              <a:gd name="connsiteX201" fmla="*/ 817957 w 12193149"/>
              <a:gd name="connsiteY201" fmla="*/ 1927857 h 2344739"/>
              <a:gd name="connsiteX202" fmla="*/ 812654 w 12193149"/>
              <a:gd name="connsiteY202" fmla="*/ 1930751 h 2344739"/>
              <a:gd name="connsiteX203" fmla="*/ 721195 w 12193149"/>
              <a:gd name="connsiteY203" fmla="*/ 1929661 h 2344739"/>
              <a:gd name="connsiteX204" fmla="*/ 720890 w 12193149"/>
              <a:gd name="connsiteY204" fmla="*/ 1928399 h 2344739"/>
              <a:gd name="connsiteX205" fmla="*/ 710023 w 12193149"/>
              <a:gd name="connsiteY205" fmla="*/ 1922722 h 2344739"/>
              <a:gd name="connsiteX206" fmla="*/ 597940 w 12193149"/>
              <a:gd name="connsiteY206" fmla="*/ 1879864 h 2344739"/>
              <a:gd name="connsiteX207" fmla="*/ 579683 w 12193149"/>
              <a:gd name="connsiteY207" fmla="*/ 1877212 h 2344739"/>
              <a:gd name="connsiteX208" fmla="*/ 572865 w 12193149"/>
              <a:gd name="connsiteY208" fmla="*/ 1877401 h 2344739"/>
              <a:gd name="connsiteX209" fmla="*/ 446247 w 12193149"/>
              <a:gd name="connsiteY209" fmla="*/ 1839371 h 2344739"/>
              <a:gd name="connsiteX210" fmla="*/ 405163 w 12193149"/>
              <a:gd name="connsiteY210" fmla="*/ 1833548 h 2344739"/>
              <a:gd name="connsiteX211" fmla="*/ 293583 w 12193149"/>
              <a:gd name="connsiteY211" fmla="*/ 1812852 h 2344739"/>
              <a:gd name="connsiteX212" fmla="*/ 119529 w 12193149"/>
              <a:gd name="connsiteY212" fmla="*/ 1761047 h 2344739"/>
              <a:gd name="connsiteX213" fmla="*/ 16674 w 12193149"/>
              <a:gd name="connsiteY213" fmla="*/ 1758191 h 2344739"/>
              <a:gd name="connsiteX214" fmla="*/ 1150 w 12193149"/>
              <a:gd name="connsiteY214" fmla="*/ 1752722 h 2344739"/>
              <a:gd name="connsiteX215" fmla="*/ 1148 w 12193149"/>
              <a:gd name="connsiteY215" fmla="*/ 222213 h 2344739"/>
              <a:gd name="connsiteX216" fmla="*/ 1148 w 12193149"/>
              <a:gd name="connsiteY216" fmla="*/ 0 h 2344739"/>
              <a:gd name="connsiteX0" fmla="*/ 1148 w 12193149"/>
              <a:gd name="connsiteY0" fmla="*/ 818782 h 3163521"/>
              <a:gd name="connsiteX1" fmla="*/ 12181789 w 12193149"/>
              <a:gd name="connsiteY1" fmla="*/ 0 h 3163521"/>
              <a:gd name="connsiteX2" fmla="*/ 12193149 w 12193149"/>
              <a:gd name="connsiteY2" fmla="*/ 1398521 h 3163521"/>
              <a:gd name="connsiteX3" fmla="*/ 12185986 w 12193149"/>
              <a:gd name="connsiteY3" fmla="*/ 1402971 h 3163521"/>
              <a:gd name="connsiteX4" fmla="*/ 12156363 w 12193149"/>
              <a:gd name="connsiteY4" fmla="*/ 1416148 h 3163521"/>
              <a:gd name="connsiteX5" fmla="*/ 12139215 w 12193149"/>
              <a:gd name="connsiteY5" fmla="*/ 1441961 h 3163521"/>
              <a:gd name="connsiteX6" fmla="*/ 12126327 w 12193149"/>
              <a:gd name="connsiteY6" fmla="*/ 1443472 h 3163521"/>
              <a:gd name="connsiteX7" fmla="*/ 12124007 w 12193149"/>
              <a:gd name="connsiteY7" fmla="*/ 1443576 h 3163521"/>
              <a:gd name="connsiteX8" fmla="*/ 12116854 w 12193149"/>
              <a:gd name="connsiteY8" fmla="*/ 1447390 h 3163521"/>
              <a:gd name="connsiteX9" fmla="*/ 12099497 w 12193149"/>
              <a:gd name="connsiteY9" fmla="*/ 1446921 h 3163521"/>
              <a:gd name="connsiteX10" fmla="*/ 12087073 w 12193149"/>
              <a:gd name="connsiteY10" fmla="*/ 1455123 h 3163521"/>
              <a:gd name="connsiteX11" fmla="*/ 12031073 w 12193149"/>
              <a:gd name="connsiteY11" fmla="*/ 1498791 h 3163521"/>
              <a:gd name="connsiteX12" fmla="*/ 11995833 w 12193149"/>
              <a:gd name="connsiteY12" fmla="*/ 1522240 h 3163521"/>
              <a:gd name="connsiteX13" fmla="*/ 11979717 w 12193149"/>
              <a:gd name="connsiteY13" fmla="*/ 1526943 h 3163521"/>
              <a:gd name="connsiteX14" fmla="*/ 11959046 w 12193149"/>
              <a:gd name="connsiteY14" fmla="*/ 1536340 h 3163521"/>
              <a:gd name="connsiteX15" fmla="*/ 11920454 w 12193149"/>
              <a:gd name="connsiteY15" fmla="*/ 1549665 h 3163521"/>
              <a:gd name="connsiteX16" fmla="*/ 11903656 w 12193149"/>
              <a:gd name="connsiteY16" fmla="*/ 1561208 h 3163521"/>
              <a:gd name="connsiteX17" fmla="*/ 11895048 w 12193149"/>
              <a:gd name="connsiteY17" fmla="*/ 1563573 h 3163521"/>
              <a:gd name="connsiteX18" fmla="*/ 11891968 w 12193149"/>
              <a:gd name="connsiteY18" fmla="*/ 1574511 h 3163521"/>
              <a:gd name="connsiteX19" fmla="*/ 11870776 w 12193149"/>
              <a:gd name="connsiteY19" fmla="*/ 1596598 h 3163521"/>
              <a:gd name="connsiteX20" fmla="*/ 11813376 w 12193149"/>
              <a:gd name="connsiteY20" fmla="*/ 1616441 h 3163521"/>
              <a:gd name="connsiteX21" fmla="*/ 11590693 w 12193149"/>
              <a:gd name="connsiteY21" fmla="*/ 1782559 h 3163521"/>
              <a:gd name="connsiteX22" fmla="*/ 11506817 w 12193149"/>
              <a:gd name="connsiteY22" fmla="*/ 1852405 h 3163521"/>
              <a:gd name="connsiteX23" fmla="*/ 11280332 w 12193149"/>
              <a:gd name="connsiteY23" fmla="*/ 2042353 h 3163521"/>
              <a:gd name="connsiteX24" fmla="*/ 11228309 w 12193149"/>
              <a:gd name="connsiteY24" fmla="*/ 2095018 h 3163521"/>
              <a:gd name="connsiteX25" fmla="*/ 11218087 w 12193149"/>
              <a:gd name="connsiteY25" fmla="*/ 2094743 h 3163521"/>
              <a:gd name="connsiteX26" fmla="*/ 11217184 w 12193149"/>
              <a:gd name="connsiteY26" fmla="*/ 2093800 h 3163521"/>
              <a:gd name="connsiteX27" fmla="*/ 11188885 w 12193149"/>
              <a:gd name="connsiteY27" fmla="*/ 2111165 h 3163521"/>
              <a:gd name="connsiteX28" fmla="*/ 11184501 w 12193149"/>
              <a:gd name="connsiteY28" fmla="*/ 2111307 h 3163521"/>
              <a:gd name="connsiteX29" fmla="*/ 11166854 w 12193149"/>
              <a:gd name="connsiteY29" fmla="*/ 2125394 h 3163521"/>
              <a:gd name="connsiteX30" fmla="*/ 11157311 w 12193149"/>
              <a:gd name="connsiteY30" fmla="*/ 2131196 h 3163521"/>
              <a:gd name="connsiteX31" fmla="*/ 11155496 w 12193149"/>
              <a:gd name="connsiteY31" fmla="*/ 2135879 h 3163521"/>
              <a:gd name="connsiteX32" fmla="*/ 11140961 w 12193149"/>
              <a:gd name="connsiteY32" fmla="*/ 2142897 h 3163521"/>
              <a:gd name="connsiteX33" fmla="*/ 11138961 w 12193149"/>
              <a:gd name="connsiteY33" fmla="*/ 2142554 h 3163521"/>
              <a:gd name="connsiteX34" fmla="*/ 11128208 w 12193149"/>
              <a:gd name="connsiteY34" fmla="*/ 2152614 h 3163521"/>
              <a:gd name="connsiteX35" fmla="*/ 11120691 w 12193149"/>
              <a:gd name="connsiteY35" fmla="*/ 2166206 h 3163521"/>
              <a:gd name="connsiteX36" fmla="*/ 10894683 w 12193149"/>
              <a:gd name="connsiteY36" fmla="*/ 2292181 h 3163521"/>
              <a:gd name="connsiteX37" fmla="*/ 10773300 w 12193149"/>
              <a:gd name="connsiteY37" fmla="*/ 2341973 h 3163521"/>
              <a:gd name="connsiteX38" fmla="*/ 10627668 w 12193149"/>
              <a:gd name="connsiteY38" fmla="*/ 2378011 h 3163521"/>
              <a:gd name="connsiteX39" fmla="*/ 10581895 w 12193149"/>
              <a:gd name="connsiteY39" fmla="*/ 2387471 h 3163521"/>
              <a:gd name="connsiteX40" fmla="*/ 10547790 w 12193149"/>
              <a:gd name="connsiteY40" fmla="*/ 2417205 h 3163521"/>
              <a:gd name="connsiteX41" fmla="*/ 10529643 w 12193149"/>
              <a:gd name="connsiteY41" fmla="*/ 2415689 h 3163521"/>
              <a:gd name="connsiteX42" fmla="*/ 10526446 w 12193149"/>
              <a:gd name="connsiteY42" fmla="*/ 2415193 h 3163521"/>
              <a:gd name="connsiteX43" fmla="*/ 10515129 w 12193149"/>
              <a:gd name="connsiteY43" fmla="*/ 2418319 h 3163521"/>
              <a:gd name="connsiteX44" fmla="*/ 10491735 w 12193149"/>
              <a:gd name="connsiteY44" fmla="*/ 2412938 h 3163521"/>
              <a:gd name="connsiteX45" fmla="*/ 10471418 w 12193149"/>
              <a:gd name="connsiteY45" fmla="*/ 2420475 h 3163521"/>
              <a:gd name="connsiteX46" fmla="*/ 10377042 w 12193149"/>
              <a:gd name="connsiteY46" fmla="*/ 2463380 h 3163521"/>
              <a:gd name="connsiteX47" fmla="*/ 10319338 w 12193149"/>
              <a:gd name="connsiteY47" fmla="*/ 2485003 h 3163521"/>
              <a:gd name="connsiteX48" fmla="*/ 10295467 w 12193149"/>
              <a:gd name="connsiteY48" fmla="*/ 2486861 h 3163521"/>
              <a:gd name="connsiteX49" fmla="*/ 10263443 w 12193149"/>
              <a:gd name="connsiteY49" fmla="*/ 2493730 h 3163521"/>
              <a:gd name="connsiteX50" fmla="*/ 10205418 w 12193149"/>
              <a:gd name="connsiteY50" fmla="*/ 2500931 h 3163521"/>
              <a:gd name="connsiteX51" fmla="*/ 10177759 w 12193149"/>
              <a:gd name="connsiteY51" fmla="*/ 2511725 h 3163521"/>
              <a:gd name="connsiteX52" fmla="*/ 10165070 w 12193149"/>
              <a:gd name="connsiteY52" fmla="*/ 2512521 h 3163521"/>
              <a:gd name="connsiteX53" fmla="*/ 10156308 w 12193149"/>
              <a:gd name="connsiteY53" fmla="*/ 2526269 h 3163521"/>
              <a:gd name="connsiteX54" fmla="*/ 10118267 w 12193149"/>
              <a:gd name="connsiteY54" fmla="*/ 2549924 h 3163521"/>
              <a:gd name="connsiteX55" fmla="*/ 10083317 w 12193149"/>
              <a:gd name="connsiteY55" fmla="*/ 2562078 h 3163521"/>
              <a:gd name="connsiteX56" fmla="*/ 10040388 w 12193149"/>
              <a:gd name="connsiteY56" fmla="*/ 2560414 h 3163521"/>
              <a:gd name="connsiteX57" fmla="*/ 9961167 w 12193149"/>
              <a:gd name="connsiteY57" fmla="*/ 2575929 h 3163521"/>
              <a:gd name="connsiteX58" fmla="*/ 9848940 w 12193149"/>
              <a:gd name="connsiteY58" fmla="*/ 2582697 h 3163521"/>
              <a:gd name="connsiteX59" fmla="*/ 9729457 w 12193149"/>
              <a:gd name="connsiteY59" fmla="*/ 2602904 h 3163521"/>
              <a:gd name="connsiteX60" fmla="*/ 9613704 w 12193149"/>
              <a:gd name="connsiteY60" fmla="*/ 2631153 h 3163521"/>
              <a:gd name="connsiteX61" fmla="*/ 9338590 w 12193149"/>
              <a:gd name="connsiteY61" fmla="*/ 2688075 h 3163521"/>
              <a:gd name="connsiteX62" fmla="*/ 9232518 w 12193149"/>
              <a:gd name="connsiteY62" fmla="*/ 2711931 h 3163521"/>
              <a:gd name="connsiteX63" fmla="*/ 9156690 w 12193149"/>
              <a:gd name="connsiteY63" fmla="*/ 2722010 h 3163521"/>
              <a:gd name="connsiteX64" fmla="*/ 9054601 w 12193149"/>
              <a:gd name="connsiteY64" fmla="*/ 2729537 h 3163521"/>
              <a:gd name="connsiteX65" fmla="*/ 9006634 w 12193149"/>
              <a:gd name="connsiteY65" fmla="*/ 2732822 h 3163521"/>
              <a:gd name="connsiteX66" fmla="*/ 9006349 w 12193149"/>
              <a:gd name="connsiteY66" fmla="*/ 2732582 h 3163521"/>
              <a:gd name="connsiteX67" fmla="*/ 8997380 w 12193149"/>
              <a:gd name="connsiteY67" fmla="*/ 2733793 h 3163521"/>
              <a:gd name="connsiteX68" fmla="*/ 8991542 w 12193149"/>
              <a:gd name="connsiteY68" fmla="*/ 2735854 h 3163521"/>
              <a:gd name="connsiteX69" fmla="*/ 8975485 w 12193149"/>
              <a:gd name="connsiteY69" fmla="*/ 2739080 h 3163521"/>
              <a:gd name="connsiteX70" fmla="*/ 8969159 w 12193149"/>
              <a:gd name="connsiteY70" fmla="*/ 2738380 h 3163521"/>
              <a:gd name="connsiteX71" fmla="*/ 8964196 w 12193149"/>
              <a:gd name="connsiteY71" fmla="*/ 2736155 h 3163521"/>
              <a:gd name="connsiteX72" fmla="*/ 8930136 w 12193149"/>
              <a:gd name="connsiteY72" fmla="*/ 2732967 h 3163521"/>
              <a:gd name="connsiteX73" fmla="*/ 8753592 w 12193149"/>
              <a:gd name="connsiteY73" fmla="*/ 2752199 h 3163521"/>
              <a:gd name="connsiteX74" fmla="*/ 8708995 w 12193149"/>
              <a:gd name="connsiteY74" fmla="*/ 2754300 h 3163521"/>
              <a:gd name="connsiteX75" fmla="*/ 8597219 w 12193149"/>
              <a:gd name="connsiteY75" fmla="*/ 2762872 h 3163521"/>
              <a:gd name="connsiteX76" fmla="*/ 8526378 w 12193149"/>
              <a:gd name="connsiteY76" fmla="*/ 2748030 h 3163521"/>
              <a:gd name="connsiteX77" fmla="*/ 8512131 w 12193149"/>
              <a:gd name="connsiteY77" fmla="*/ 2753945 h 3163521"/>
              <a:gd name="connsiteX78" fmla="*/ 8507315 w 12193149"/>
              <a:gd name="connsiteY78" fmla="*/ 2756946 h 3163521"/>
              <a:gd name="connsiteX79" fmla="*/ 8499116 w 12193149"/>
              <a:gd name="connsiteY79" fmla="*/ 2759684 h 3163521"/>
              <a:gd name="connsiteX80" fmla="*/ 8498742 w 12193149"/>
              <a:gd name="connsiteY80" fmla="*/ 2759505 h 3163521"/>
              <a:gd name="connsiteX81" fmla="*/ 8491397 w 12193149"/>
              <a:gd name="connsiteY81" fmla="*/ 2762555 h 3163521"/>
              <a:gd name="connsiteX82" fmla="*/ 8368330 w 12193149"/>
              <a:gd name="connsiteY82" fmla="*/ 2776597 h 3163521"/>
              <a:gd name="connsiteX83" fmla="*/ 8354947 w 12193149"/>
              <a:gd name="connsiteY83" fmla="*/ 2776791 h 3163521"/>
              <a:gd name="connsiteX84" fmla="*/ 8321252 w 12193149"/>
              <a:gd name="connsiteY84" fmla="*/ 2793369 h 3163521"/>
              <a:gd name="connsiteX85" fmla="*/ 8315581 w 12193149"/>
              <a:gd name="connsiteY85" fmla="*/ 2793695 h 3163521"/>
              <a:gd name="connsiteX86" fmla="*/ 8296322 w 12193149"/>
              <a:gd name="connsiteY86" fmla="*/ 2807590 h 3163521"/>
              <a:gd name="connsiteX87" fmla="*/ 8285424 w 12193149"/>
              <a:gd name="connsiteY87" fmla="*/ 2813413 h 3163521"/>
              <a:gd name="connsiteX88" fmla="*/ 8284298 w 12193149"/>
              <a:gd name="connsiteY88" fmla="*/ 2817856 h 3163521"/>
              <a:gd name="connsiteX89" fmla="*/ 8267224 w 12193149"/>
              <a:gd name="connsiteY89" fmla="*/ 2825031 h 3163521"/>
              <a:gd name="connsiteX90" fmla="*/ 8264525 w 12193149"/>
              <a:gd name="connsiteY90" fmla="*/ 2824801 h 3163521"/>
              <a:gd name="connsiteX91" fmla="*/ 8253181 w 12193149"/>
              <a:gd name="connsiteY91" fmla="*/ 2834644 h 3163521"/>
              <a:gd name="connsiteX92" fmla="*/ 8246982 w 12193149"/>
              <a:gd name="connsiteY92" fmla="*/ 2847636 h 3163521"/>
              <a:gd name="connsiteX93" fmla="*/ 8091420 w 12193149"/>
              <a:gd name="connsiteY93" fmla="*/ 2893797 h 3163521"/>
              <a:gd name="connsiteX94" fmla="*/ 7906555 w 12193149"/>
              <a:gd name="connsiteY94" fmla="*/ 2935770 h 3163521"/>
              <a:gd name="connsiteX95" fmla="*/ 7719893 w 12193149"/>
              <a:gd name="connsiteY95" fmla="*/ 2961485 h 3163521"/>
              <a:gd name="connsiteX96" fmla="*/ 7615495 w 12193149"/>
              <a:gd name="connsiteY96" fmla="*/ 2958014 h 3163521"/>
              <a:gd name="connsiteX97" fmla="*/ 7528691 w 12193149"/>
              <a:gd name="connsiteY97" fmla="*/ 2963842 h 3163521"/>
              <a:gd name="connsiteX98" fmla="*/ 7520719 w 12193149"/>
              <a:gd name="connsiteY98" fmla="*/ 2966395 h 3163521"/>
              <a:gd name="connsiteX99" fmla="*/ 7508559 w 12193149"/>
              <a:gd name="connsiteY99" fmla="*/ 2967730 h 3163521"/>
              <a:gd name="connsiteX100" fmla="*/ 7508188 w 12193149"/>
              <a:gd name="connsiteY100" fmla="*/ 2967403 h 3163521"/>
              <a:gd name="connsiteX101" fmla="*/ 7496943 w 12193149"/>
              <a:gd name="connsiteY101" fmla="*/ 2969355 h 3163521"/>
              <a:gd name="connsiteX102" fmla="*/ 7219707 w 12193149"/>
              <a:gd name="connsiteY102" fmla="*/ 2975462 h 3163521"/>
              <a:gd name="connsiteX103" fmla="*/ 7202249 w 12193149"/>
              <a:gd name="connsiteY103" fmla="*/ 2980012 h 3163521"/>
              <a:gd name="connsiteX104" fmla="*/ 7198152 w 12193149"/>
              <a:gd name="connsiteY104" fmla="*/ 2985370 h 3163521"/>
              <a:gd name="connsiteX105" fmla="*/ 7171956 w 12193149"/>
              <a:gd name="connsiteY105" fmla="*/ 2990018 h 3163521"/>
              <a:gd name="connsiteX106" fmla="*/ 7098136 w 12193149"/>
              <a:gd name="connsiteY106" fmla="*/ 3002246 h 3163521"/>
              <a:gd name="connsiteX107" fmla="*/ 7019644 w 12193149"/>
              <a:gd name="connsiteY107" fmla="*/ 3001872 h 3163521"/>
              <a:gd name="connsiteX108" fmla="*/ 6905294 w 12193149"/>
              <a:gd name="connsiteY108" fmla="*/ 3031378 h 3163521"/>
              <a:gd name="connsiteX109" fmla="*/ 6709370 w 12193149"/>
              <a:gd name="connsiteY109" fmla="*/ 3059333 h 3163521"/>
              <a:gd name="connsiteX110" fmla="*/ 6550602 w 12193149"/>
              <a:gd name="connsiteY110" fmla="*/ 3088109 h 3163521"/>
              <a:gd name="connsiteX111" fmla="*/ 6318708 w 12193149"/>
              <a:gd name="connsiteY111" fmla="*/ 3134909 h 3163521"/>
              <a:gd name="connsiteX112" fmla="*/ 6169822 w 12193149"/>
              <a:gd name="connsiteY112" fmla="*/ 3136996 h 3163521"/>
              <a:gd name="connsiteX113" fmla="*/ 6074996 w 12193149"/>
              <a:gd name="connsiteY113" fmla="*/ 3157458 h 3163521"/>
              <a:gd name="connsiteX114" fmla="*/ 6069677 w 12193149"/>
              <a:gd name="connsiteY114" fmla="*/ 3155921 h 3163521"/>
              <a:gd name="connsiteX115" fmla="*/ 6049786 w 12193149"/>
              <a:gd name="connsiteY115" fmla="*/ 3156604 h 3163521"/>
              <a:gd name="connsiteX116" fmla="*/ 6042433 w 12193149"/>
              <a:gd name="connsiteY116" fmla="*/ 3148255 h 3163521"/>
              <a:gd name="connsiteX117" fmla="*/ 6011238 w 12193149"/>
              <a:gd name="connsiteY117" fmla="*/ 3143162 h 3163521"/>
              <a:gd name="connsiteX118" fmla="*/ 5958523 w 12193149"/>
              <a:gd name="connsiteY118" fmla="*/ 3146806 h 3163521"/>
              <a:gd name="connsiteX119" fmla="*/ 5760067 w 12193149"/>
              <a:gd name="connsiteY119" fmla="*/ 3162498 h 3163521"/>
              <a:gd name="connsiteX120" fmla="*/ 5628108 w 12193149"/>
              <a:gd name="connsiteY120" fmla="*/ 3163521 h 3163521"/>
              <a:gd name="connsiteX121" fmla="*/ 5472054 w 12193149"/>
              <a:gd name="connsiteY121" fmla="*/ 3149501 h 3163521"/>
              <a:gd name="connsiteX122" fmla="*/ 5433909 w 12193149"/>
              <a:gd name="connsiteY122" fmla="*/ 3138248 h 3163521"/>
              <a:gd name="connsiteX123" fmla="*/ 5382817 w 12193149"/>
              <a:gd name="connsiteY123" fmla="*/ 3120546 h 3163521"/>
              <a:gd name="connsiteX124" fmla="*/ 5262912 w 12193149"/>
              <a:gd name="connsiteY124" fmla="*/ 3100129 h 3163521"/>
              <a:gd name="connsiteX125" fmla="*/ 5224109 w 12193149"/>
              <a:gd name="connsiteY125" fmla="*/ 3089005 h 3163521"/>
              <a:gd name="connsiteX126" fmla="*/ 5175808 w 12193149"/>
              <a:gd name="connsiteY126" fmla="*/ 3086015 h 3163521"/>
              <a:gd name="connsiteX127" fmla="*/ 5157702 w 12193149"/>
              <a:gd name="connsiteY127" fmla="*/ 3078792 h 3163521"/>
              <a:gd name="connsiteX128" fmla="*/ 5143747 w 12193149"/>
              <a:gd name="connsiteY128" fmla="*/ 3075392 h 3163521"/>
              <a:gd name="connsiteX129" fmla="*/ 5140744 w 12193149"/>
              <a:gd name="connsiteY129" fmla="*/ 3073291 h 3163521"/>
              <a:gd name="connsiteX130" fmla="*/ 5122807 w 12193149"/>
              <a:gd name="connsiteY130" fmla="*/ 3062438 h 3163521"/>
              <a:gd name="connsiteX131" fmla="*/ 5066938 w 12193149"/>
              <a:gd name="connsiteY131" fmla="*/ 3069009 h 3163521"/>
              <a:gd name="connsiteX132" fmla="*/ 5012662 w 12193149"/>
              <a:gd name="connsiteY132" fmla="*/ 3052628 h 3163521"/>
              <a:gd name="connsiteX133" fmla="*/ 4841589 w 12193149"/>
              <a:gd name="connsiteY133" fmla="*/ 3028611 h 3163521"/>
              <a:gd name="connsiteX134" fmla="*/ 4763595 w 12193149"/>
              <a:gd name="connsiteY134" fmla="*/ 3000843 h 3163521"/>
              <a:gd name="connsiteX135" fmla="*/ 4724334 w 12193149"/>
              <a:gd name="connsiteY135" fmla="*/ 2991829 h 3163521"/>
              <a:gd name="connsiteX136" fmla="*/ 4722324 w 12193149"/>
              <a:gd name="connsiteY136" fmla="*/ 2991080 h 3163521"/>
              <a:gd name="connsiteX137" fmla="*/ 4723259 w 12193149"/>
              <a:gd name="connsiteY137" fmla="*/ 2990869 h 3163521"/>
              <a:gd name="connsiteX138" fmla="*/ 4718350 w 12193149"/>
              <a:gd name="connsiteY138" fmla="*/ 2989599 h 3163521"/>
              <a:gd name="connsiteX139" fmla="*/ 4722324 w 12193149"/>
              <a:gd name="connsiteY139" fmla="*/ 2991080 h 3163521"/>
              <a:gd name="connsiteX140" fmla="*/ 4716674 w 12193149"/>
              <a:gd name="connsiteY140" fmla="*/ 2992355 h 3163521"/>
              <a:gd name="connsiteX141" fmla="*/ 4516962 w 12193149"/>
              <a:gd name="connsiteY141" fmla="*/ 2982453 h 3163521"/>
              <a:gd name="connsiteX142" fmla="*/ 4429691 w 12193149"/>
              <a:gd name="connsiteY142" fmla="*/ 2971802 h 3163521"/>
              <a:gd name="connsiteX143" fmla="*/ 4364023 w 12193149"/>
              <a:gd name="connsiteY143" fmla="*/ 2970456 h 3163521"/>
              <a:gd name="connsiteX144" fmla="*/ 4318114 w 12193149"/>
              <a:gd name="connsiteY144" fmla="*/ 2977071 h 3163521"/>
              <a:gd name="connsiteX145" fmla="*/ 4316258 w 12193149"/>
              <a:gd name="connsiteY145" fmla="*/ 2975730 h 3163521"/>
              <a:gd name="connsiteX146" fmla="*/ 4296292 w 12193149"/>
              <a:gd name="connsiteY146" fmla="*/ 2973851 h 3163521"/>
              <a:gd name="connsiteX147" fmla="*/ 4291212 w 12193149"/>
              <a:gd name="connsiteY147" fmla="*/ 2976768 h 3163521"/>
              <a:gd name="connsiteX148" fmla="*/ 4277290 w 12193149"/>
              <a:gd name="connsiteY148" fmla="*/ 2976522 h 3163521"/>
              <a:gd name="connsiteX149" fmla="*/ 4249265 w 12193149"/>
              <a:gd name="connsiteY149" fmla="*/ 2978846 h 3163521"/>
              <a:gd name="connsiteX150" fmla="*/ 4203199 w 12193149"/>
              <a:gd name="connsiteY150" fmla="*/ 2976051 h 3163521"/>
              <a:gd name="connsiteX151" fmla="*/ 4202893 w 12193149"/>
              <a:gd name="connsiteY151" fmla="*/ 2974792 h 3163521"/>
              <a:gd name="connsiteX152" fmla="*/ 4192396 w 12193149"/>
              <a:gd name="connsiteY152" fmla="*/ 2969158 h 3163521"/>
              <a:gd name="connsiteX153" fmla="*/ 4143893 w 12193149"/>
              <a:gd name="connsiteY153" fmla="*/ 2953293 h 3163521"/>
              <a:gd name="connsiteX154" fmla="*/ 4084245 w 12193149"/>
              <a:gd name="connsiteY154" fmla="*/ 2926760 h 3163521"/>
              <a:gd name="connsiteX155" fmla="*/ 4075694 w 12193149"/>
              <a:gd name="connsiteY155" fmla="*/ 2925925 h 3163521"/>
              <a:gd name="connsiteX156" fmla="*/ 4075575 w 12193149"/>
              <a:gd name="connsiteY156" fmla="*/ 2925626 h 3163521"/>
              <a:gd name="connsiteX157" fmla="*/ 4066658 w 12193149"/>
              <a:gd name="connsiteY157" fmla="*/ 2924182 h 3163521"/>
              <a:gd name="connsiteX158" fmla="*/ 4060102 w 12193149"/>
              <a:gd name="connsiteY158" fmla="*/ 2924400 h 3163521"/>
              <a:gd name="connsiteX159" fmla="*/ 4043512 w 12193149"/>
              <a:gd name="connsiteY159" fmla="*/ 2922779 h 3163521"/>
              <a:gd name="connsiteX160" fmla="*/ 4038145 w 12193149"/>
              <a:gd name="connsiteY160" fmla="*/ 2920345 h 3163521"/>
              <a:gd name="connsiteX161" fmla="*/ 4036511 w 12193149"/>
              <a:gd name="connsiteY161" fmla="*/ 2916678 h 3163521"/>
              <a:gd name="connsiteX162" fmla="*/ 4034926 w 12193149"/>
              <a:gd name="connsiteY162" fmla="*/ 2916913 h 3163521"/>
              <a:gd name="connsiteX163" fmla="*/ 4005686 w 12193149"/>
              <a:gd name="connsiteY163" fmla="*/ 2904345 h 3163521"/>
              <a:gd name="connsiteX164" fmla="*/ 3937994 w 12193149"/>
              <a:gd name="connsiteY164" fmla="*/ 2886888 h 3163521"/>
              <a:gd name="connsiteX165" fmla="*/ 3898423 w 12193149"/>
              <a:gd name="connsiteY165" fmla="*/ 2881233 h 3163521"/>
              <a:gd name="connsiteX166" fmla="*/ 3790908 w 12193149"/>
              <a:gd name="connsiteY166" fmla="*/ 2860995 h 3163521"/>
              <a:gd name="connsiteX167" fmla="*/ 3683661 w 12193149"/>
              <a:gd name="connsiteY167" fmla="*/ 2837072 h 3163521"/>
              <a:gd name="connsiteX168" fmla="*/ 3611183 w 12193149"/>
              <a:gd name="connsiteY168" fmla="*/ 2804801 h 3163521"/>
              <a:gd name="connsiteX169" fmla="*/ 3605003 w 12193149"/>
              <a:gd name="connsiteY169" fmla="*/ 2806163 h 3163521"/>
              <a:gd name="connsiteX170" fmla="*/ 3595884 w 12193149"/>
              <a:gd name="connsiteY170" fmla="*/ 2806327 h 3163521"/>
              <a:gd name="connsiteX171" fmla="*/ 3595649 w 12193149"/>
              <a:gd name="connsiteY171" fmla="*/ 2806058 h 3163521"/>
              <a:gd name="connsiteX172" fmla="*/ 3587126 w 12193149"/>
              <a:gd name="connsiteY172" fmla="*/ 2806748 h 3163521"/>
              <a:gd name="connsiteX173" fmla="*/ 3537283 w 12193149"/>
              <a:gd name="connsiteY173" fmla="*/ 2797049 h 3163521"/>
              <a:gd name="connsiteX174" fmla="*/ 3474371 w 12193149"/>
              <a:gd name="connsiteY174" fmla="*/ 2793388 h 3163521"/>
              <a:gd name="connsiteX175" fmla="*/ 3401876 w 12193149"/>
              <a:gd name="connsiteY175" fmla="*/ 2781340 h 3163521"/>
              <a:gd name="connsiteX176" fmla="*/ 3365036 w 12193149"/>
              <a:gd name="connsiteY176" fmla="*/ 2798292 h 3163521"/>
              <a:gd name="connsiteX177" fmla="*/ 3345174 w 12193149"/>
              <a:gd name="connsiteY177" fmla="*/ 2799974 h 3163521"/>
              <a:gd name="connsiteX178" fmla="*/ 3342846 w 12193149"/>
              <a:gd name="connsiteY178" fmla="*/ 2798999 h 3163521"/>
              <a:gd name="connsiteX179" fmla="*/ 3263504 w 12193149"/>
              <a:gd name="connsiteY179" fmla="*/ 2804876 h 3163521"/>
              <a:gd name="connsiteX180" fmla="*/ 3143704 w 12193149"/>
              <a:gd name="connsiteY180" fmla="*/ 2812651 h 3163521"/>
              <a:gd name="connsiteX181" fmla="*/ 3031439 w 12193149"/>
              <a:gd name="connsiteY181" fmla="*/ 2815294 h 3163521"/>
              <a:gd name="connsiteX182" fmla="*/ 2782717 w 12193149"/>
              <a:gd name="connsiteY182" fmla="*/ 2837115 h 3163521"/>
              <a:gd name="connsiteX183" fmla="*/ 2647675 w 12193149"/>
              <a:gd name="connsiteY183" fmla="*/ 2847651 h 3163521"/>
              <a:gd name="connsiteX184" fmla="*/ 2569176 w 12193149"/>
              <a:gd name="connsiteY184" fmla="*/ 2821410 h 3163521"/>
              <a:gd name="connsiteX185" fmla="*/ 2444403 w 12193149"/>
              <a:gd name="connsiteY185" fmla="*/ 2835311 h 3163521"/>
              <a:gd name="connsiteX186" fmla="*/ 2316260 w 12193149"/>
              <a:gd name="connsiteY186" fmla="*/ 2843778 h 3163521"/>
              <a:gd name="connsiteX187" fmla="*/ 2209726 w 12193149"/>
              <a:gd name="connsiteY187" fmla="*/ 2838545 h 3163521"/>
              <a:gd name="connsiteX188" fmla="*/ 2095813 w 12193149"/>
              <a:gd name="connsiteY188" fmla="*/ 2821834 h 3163521"/>
              <a:gd name="connsiteX189" fmla="*/ 1998504 w 12193149"/>
              <a:gd name="connsiteY189" fmla="*/ 2813814 h 3163521"/>
              <a:gd name="connsiteX190" fmla="*/ 1929320 w 12193149"/>
              <a:gd name="connsiteY190" fmla="*/ 2835759 h 3163521"/>
              <a:gd name="connsiteX191" fmla="*/ 1922798 w 12193149"/>
              <a:gd name="connsiteY191" fmla="*/ 2830928 h 3163521"/>
              <a:gd name="connsiteX192" fmla="*/ 1874228 w 12193149"/>
              <a:gd name="connsiteY192" fmla="*/ 2832523 h 3163521"/>
              <a:gd name="connsiteX193" fmla="*/ 1787803 w 12193149"/>
              <a:gd name="connsiteY193" fmla="*/ 2860145 h 3163521"/>
              <a:gd name="connsiteX194" fmla="*/ 1739352 w 12193149"/>
              <a:gd name="connsiteY194" fmla="*/ 2855094 h 3163521"/>
              <a:gd name="connsiteX195" fmla="*/ 1676219 w 12193149"/>
              <a:gd name="connsiteY195" fmla="*/ 2838745 h 3163521"/>
              <a:gd name="connsiteX196" fmla="*/ 1609817 w 12193149"/>
              <a:gd name="connsiteY196" fmla="*/ 2831848 h 3163521"/>
              <a:gd name="connsiteX197" fmla="*/ 1497258 w 12193149"/>
              <a:gd name="connsiteY197" fmla="*/ 2806258 h 3163521"/>
              <a:gd name="connsiteX198" fmla="*/ 1151127 w 12193149"/>
              <a:gd name="connsiteY198" fmla="*/ 2756823 h 3163521"/>
              <a:gd name="connsiteX199" fmla="*/ 859417 w 12193149"/>
              <a:gd name="connsiteY199" fmla="*/ 2747390 h 3163521"/>
              <a:gd name="connsiteX200" fmla="*/ 838688 w 12193149"/>
              <a:gd name="connsiteY200" fmla="*/ 2748603 h 3163521"/>
              <a:gd name="connsiteX201" fmla="*/ 817957 w 12193149"/>
              <a:gd name="connsiteY201" fmla="*/ 2746639 h 3163521"/>
              <a:gd name="connsiteX202" fmla="*/ 812654 w 12193149"/>
              <a:gd name="connsiteY202" fmla="*/ 2749533 h 3163521"/>
              <a:gd name="connsiteX203" fmla="*/ 721195 w 12193149"/>
              <a:gd name="connsiteY203" fmla="*/ 2748443 h 3163521"/>
              <a:gd name="connsiteX204" fmla="*/ 720890 w 12193149"/>
              <a:gd name="connsiteY204" fmla="*/ 2747181 h 3163521"/>
              <a:gd name="connsiteX205" fmla="*/ 710023 w 12193149"/>
              <a:gd name="connsiteY205" fmla="*/ 2741504 h 3163521"/>
              <a:gd name="connsiteX206" fmla="*/ 597940 w 12193149"/>
              <a:gd name="connsiteY206" fmla="*/ 2698646 h 3163521"/>
              <a:gd name="connsiteX207" fmla="*/ 579683 w 12193149"/>
              <a:gd name="connsiteY207" fmla="*/ 2695994 h 3163521"/>
              <a:gd name="connsiteX208" fmla="*/ 572865 w 12193149"/>
              <a:gd name="connsiteY208" fmla="*/ 2696183 h 3163521"/>
              <a:gd name="connsiteX209" fmla="*/ 446247 w 12193149"/>
              <a:gd name="connsiteY209" fmla="*/ 2658153 h 3163521"/>
              <a:gd name="connsiteX210" fmla="*/ 405163 w 12193149"/>
              <a:gd name="connsiteY210" fmla="*/ 2652330 h 3163521"/>
              <a:gd name="connsiteX211" fmla="*/ 293583 w 12193149"/>
              <a:gd name="connsiteY211" fmla="*/ 2631634 h 3163521"/>
              <a:gd name="connsiteX212" fmla="*/ 119529 w 12193149"/>
              <a:gd name="connsiteY212" fmla="*/ 2579829 h 3163521"/>
              <a:gd name="connsiteX213" fmla="*/ 16674 w 12193149"/>
              <a:gd name="connsiteY213" fmla="*/ 2576973 h 3163521"/>
              <a:gd name="connsiteX214" fmla="*/ 1150 w 12193149"/>
              <a:gd name="connsiteY214" fmla="*/ 2571504 h 3163521"/>
              <a:gd name="connsiteX215" fmla="*/ 1148 w 12193149"/>
              <a:gd name="connsiteY215" fmla="*/ 1040995 h 3163521"/>
              <a:gd name="connsiteX216" fmla="*/ 1148 w 12193149"/>
              <a:gd name="connsiteY216" fmla="*/ 818782 h 3163521"/>
              <a:gd name="connsiteX0" fmla="*/ 1148 w 12193149"/>
              <a:gd name="connsiteY0" fmla="*/ 0 h 3171710"/>
              <a:gd name="connsiteX1" fmla="*/ 12181789 w 12193149"/>
              <a:gd name="connsiteY1" fmla="*/ 8189 h 3171710"/>
              <a:gd name="connsiteX2" fmla="*/ 12193149 w 12193149"/>
              <a:gd name="connsiteY2" fmla="*/ 1406710 h 3171710"/>
              <a:gd name="connsiteX3" fmla="*/ 12185986 w 12193149"/>
              <a:gd name="connsiteY3" fmla="*/ 1411160 h 3171710"/>
              <a:gd name="connsiteX4" fmla="*/ 12156363 w 12193149"/>
              <a:gd name="connsiteY4" fmla="*/ 1424337 h 3171710"/>
              <a:gd name="connsiteX5" fmla="*/ 12139215 w 12193149"/>
              <a:gd name="connsiteY5" fmla="*/ 1450150 h 3171710"/>
              <a:gd name="connsiteX6" fmla="*/ 12126327 w 12193149"/>
              <a:gd name="connsiteY6" fmla="*/ 1451661 h 3171710"/>
              <a:gd name="connsiteX7" fmla="*/ 12124007 w 12193149"/>
              <a:gd name="connsiteY7" fmla="*/ 1451765 h 3171710"/>
              <a:gd name="connsiteX8" fmla="*/ 12116854 w 12193149"/>
              <a:gd name="connsiteY8" fmla="*/ 1455579 h 3171710"/>
              <a:gd name="connsiteX9" fmla="*/ 12099497 w 12193149"/>
              <a:gd name="connsiteY9" fmla="*/ 1455110 h 3171710"/>
              <a:gd name="connsiteX10" fmla="*/ 12087073 w 12193149"/>
              <a:gd name="connsiteY10" fmla="*/ 1463312 h 3171710"/>
              <a:gd name="connsiteX11" fmla="*/ 12031073 w 12193149"/>
              <a:gd name="connsiteY11" fmla="*/ 1506980 h 3171710"/>
              <a:gd name="connsiteX12" fmla="*/ 11995833 w 12193149"/>
              <a:gd name="connsiteY12" fmla="*/ 1530429 h 3171710"/>
              <a:gd name="connsiteX13" fmla="*/ 11979717 w 12193149"/>
              <a:gd name="connsiteY13" fmla="*/ 1535132 h 3171710"/>
              <a:gd name="connsiteX14" fmla="*/ 11959046 w 12193149"/>
              <a:gd name="connsiteY14" fmla="*/ 1544529 h 3171710"/>
              <a:gd name="connsiteX15" fmla="*/ 11920454 w 12193149"/>
              <a:gd name="connsiteY15" fmla="*/ 1557854 h 3171710"/>
              <a:gd name="connsiteX16" fmla="*/ 11903656 w 12193149"/>
              <a:gd name="connsiteY16" fmla="*/ 1569397 h 3171710"/>
              <a:gd name="connsiteX17" fmla="*/ 11895048 w 12193149"/>
              <a:gd name="connsiteY17" fmla="*/ 1571762 h 3171710"/>
              <a:gd name="connsiteX18" fmla="*/ 11891968 w 12193149"/>
              <a:gd name="connsiteY18" fmla="*/ 1582700 h 3171710"/>
              <a:gd name="connsiteX19" fmla="*/ 11870776 w 12193149"/>
              <a:gd name="connsiteY19" fmla="*/ 1604787 h 3171710"/>
              <a:gd name="connsiteX20" fmla="*/ 11813376 w 12193149"/>
              <a:gd name="connsiteY20" fmla="*/ 1624630 h 3171710"/>
              <a:gd name="connsiteX21" fmla="*/ 11590693 w 12193149"/>
              <a:gd name="connsiteY21" fmla="*/ 1790748 h 3171710"/>
              <a:gd name="connsiteX22" fmla="*/ 11506817 w 12193149"/>
              <a:gd name="connsiteY22" fmla="*/ 1860594 h 3171710"/>
              <a:gd name="connsiteX23" fmla="*/ 11280332 w 12193149"/>
              <a:gd name="connsiteY23" fmla="*/ 2050542 h 3171710"/>
              <a:gd name="connsiteX24" fmla="*/ 11228309 w 12193149"/>
              <a:gd name="connsiteY24" fmla="*/ 2103207 h 3171710"/>
              <a:gd name="connsiteX25" fmla="*/ 11218087 w 12193149"/>
              <a:gd name="connsiteY25" fmla="*/ 2102932 h 3171710"/>
              <a:gd name="connsiteX26" fmla="*/ 11217184 w 12193149"/>
              <a:gd name="connsiteY26" fmla="*/ 2101989 h 3171710"/>
              <a:gd name="connsiteX27" fmla="*/ 11188885 w 12193149"/>
              <a:gd name="connsiteY27" fmla="*/ 2119354 h 3171710"/>
              <a:gd name="connsiteX28" fmla="*/ 11184501 w 12193149"/>
              <a:gd name="connsiteY28" fmla="*/ 2119496 h 3171710"/>
              <a:gd name="connsiteX29" fmla="*/ 11166854 w 12193149"/>
              <a:gd name="connsiteY29" fmla="*/ 2133583 h 3171710"/>
              <a:gd name="connsiteX30" fmla="*/ 11157311 w 12193149"/>
              <a:gd name="connsiteY30" fmla="*/ 2139385 h 3171710"/>
              <a:gd name="connsiteX31" fmla="*/ 11155496 w 12193149"/>
              <a:gd name="connsiteY31" fmla="*/ 2144068 h 3171710"/>
              <a:gd name="connsiteX32" fmla="*/ 11140961 w 12193149"/>
              <a:gd name="connsiteY32" fmla="*/ 2151086 h 3171710"/>
              <a:gd name="connsiteX33" fmla="*/ 11138961 w 12193149"/>
              <a:gd name="connsiteY33" fmla="*/ 2150743 h 3171710"/>
              <a:gd name="connsiteX34" fmla="*/ 11128208 w 12193149"/>
              <a:gd name="connsiteY34" fmla="*/ 2160803 h 3171710"/>
              <a:gd name="connsiteX35" fmla="*/ 11120691 w 12193149"/>
              <a:gd name="connsiteY35" fmla="*/ 2174395 h 3171710"/>
              <a:gd name="connsiteX36" fmla="*/ 10894683 w 12193149"/>
              <a:gd name="connsiteY36" fmla="*/ 2300370 h 3171710"/>
              <a:gd name="connsiteX37" fmla="*/ 10773300 w 12193149"/>
              <a:gd name="connsiteY37" fmla="*/ 2350162 h 3171710"/>
              <a:gd name="connsiteX38" fmla="*/ 10627668 w 12193149"/>
              <a:gd name="connsiteY38" fmla="*/ 2386200 h 3171710"/>
              <a:gd name="connsiteX39" fmla="*/ 10581895 w 12193149"/>
              <a:gd name="connsiteY39" fmla="*/ 2395660 h 3171710"/>
              <a:gd name="connsiteX40" fmla="*/ 10547790 w 12193149"/>
              <a:gd name="connsiteY40" fmla="*/ 2425394 h 3171710"/>
              <a:gd name="connsiteX41" fmla="*/ 10529643 w 12193149"/>
              <a:gd name="connsiteY41" fmla="*/ 2423878 h 3171710"/>
              <a:gd name="connsiteX42" fmla="*/ 10526446 w 12193149"/>
              <a:gd name="connsiteY42" fmla="*/ 2423382 h 3171710"/>
              <a:gd name="connsiteX43" fmla="*/ 10515129 w 12193149"/>
              <a:gd name="connsiteY43" fmla="*/ 2426508 h 3171710"/>
              <a:gd name="connsiteX44" fmla="*/ 10491735 w 12193149"/>
              <a:gd name="connsiteY44" fmla="*/ 2421127 h 3171710"/>
              <a:gd name="connsiteX45" fmla="*/ 10471418 w 12193149"/>
              <a:gd name="connsiteY45" fmla="*/ 2428664 h 3171710"/>
              <a:gd name="connsiteX46" fmla="*/ 10377042 w 12193149"/>
              <a:gd name="connsiteY46" fmla="*/ 2471569 h 3171710"/>
              <a:gd name="connsiteX47" fmla="*/ 10319338 w 12193149"/>
              <a:gd name="connsiteY47" fmla="*/ 2493192 h 3171710"/>
              <a:gd name="connsiteX48" fmla="*/ 10295467 w 12193149"/>
              <a:gd name="connsiteY48" fmla="*/ 2495050 h 3171710"/>
              <a:gd name="connsiteX49" fmla="*/ 10263443 w 12193149"/>
              <a:gd name="connsiteY49" fmla="*/ 2501919 h 3171710"/>
              <a:gd name="connsiteX50" fmla="*/ 10205418 w 12193149"/>
              <a:gd name="connsiteY50" fmla="*/ 2509120 h 3171710"/>
              <a:gd name="connsiteX51" fmla="*/ 10177759 w 12193149"/>
              <a:gd name="connsiteY51" fmla="*/ 2519914 h 3171710"/>
              <a:gd name="connsiteX52" fmla="*/ 10165070 w 12193149"/>
              <a:gd name="connsiteY52" fmla="*/ 2520710 h 3171710"/>
              <a:gd name="connsiteX53" fmla="*/ 10156308 w 12193149"/>
              <a:gd name="connsiteY53" fmla="*/ 2534458 h 3171710"/>
              <a:gd name="connsiteX54" fmla="*/ 10118267 w 12193149"/>
              <a:gd name="connsiteY54" fmla="*/ 2558113 h 3171710"/>
              <a:gd name="connsiteX55" fmla="*/ 10083317 w 12193149"/>
              <a:gd name="connsiteY55" fmla="*/ 2570267 h 3171710"/>
              <a:gd name="connsiteX56" fmla="*/ 10040388 w 12193149"/>
              <a:gd name="connsiteY56" fmla="*/ 2568603 h 3171710"/>
              <a:gd name="connsiteX57" fmla="*/ 9961167 w 12193149"/>
              <a:gd name="connsiteY57" fmla="*/ 2584118 h 3171710"/>
              <a:gd name="connsiteX58" fmla="*/ 9848940 w 12193149"/>
              <a:gd name="connsiteY58" fmla="*/ 2590886 h 3171710"/>
              <a:gd name="connsiteX59" fmla="*/ 9729457 w 12193149"/>
              <a:gd name="connsiteY59" fmla="*/ 2611093 h 3171710"/>
              <a:gd name="connsiteX60" fmla="*/ 9613704 w 12193149"/>
              <a:gd name="connsiteY60" fmla="*/ 2639342 h 3171710"/>
              <a:gd name="connsiteX61" fmla="*/ 9338590 w 12193149"/>
              <a:gd name="connsiteY61" fmla="*/ 2696264 h 3171710"/>
              <a:gd name="connsiteX62" fmla="*/ 9232518 w 12193149"/>
              <a:gd name="connsiteY62" fmla="*/ 2720120 h 3171710"/>
              <a:gd name="connsiteX63" fmla="*/ 9156690 w 12193149"/>
              <a:gd name="connsiteY63" fmla="*/ 2730199 h 3171710"/>
              <a:gd name="connsiteX64" fmla="*/ 9054601 w 12193149"/>
              <a:gd name="connsiteY64" fmla="*/ 2737726 h 3171710"/>
              <a:gd name="connsiteX65" fmla="*/ 9006634 w 12193149"/>
              <a:gd name="connsiteY65" fmla="*/ 2741011 h 3171710"/>
              <a:gd name="connsiteX66" fmla="*/ 9006349 w 12193149"/>
              <a:gd name="connsiteY66" fmla="*/ 2740771 h 3171710"/>
              <a:gd name="connsiteX67" fmla="*/ 8997380 w 12193149"/>
              <a:gd name="connsiteY67" fmla="*/ 2741982 h 3171710"/>
              <a:gd name="connsiteX68" fmla="*/ 8991542 w 12193149"/>
              <a:gd name="connsiteY68" fmla="*/ 2744043 h 3171710"/>
              <a:gd name="connsiteX69" fmla="*/ 8975485 w 12193149"/>
              <a:gd name="connsiteY69" fmla="*/ 2747269 h 3171710"/>
              <a:gd name="connsiteX70" fmla="*/ 8969159 w 12193149"/>
              <a:gd name="connsiteY70" fmla="*/ 2746569 h 3171710"/>
              <a:gd name="connsiteX71" fmla="*/ 8964196 w 12193149"/>
              <a:gd name="connsiteY71" fmla="*/ 2744344 h 3171710"/>
              <a:gd name="connsiteX72" fmla="*/ 8930136 w 12193149"/>
              <a:gd name="connsiteY72" fmla="*/ 2741156 h 3171710"/>
              <a:gd name="connsiteX73" fmla="*/ 8753592 w 12193149"/>
              <a:gd name="connsiteY73" fmla="*/ 2760388 h 3171710"/>
              <a:gd name="connsiteX74" fmla="*/ 8708995 w 12193149"/>
              <a:gd name="connsiteY74" fmla="*/ 2762489 h 3171710"/>
              <a:gd name="connsiteX75" fmla="*/ 8597219 w 12193149"/>
              <a:gd name="connsiteY75" fmla="*/ 2771061 h 3171710"/>
              <a:gd name="connsiteX76" fmla="*/ 8526378 w 12193149"/>
              <a:gd name="connsiteY76" fmla="*/ 2756219 h 3171710"/>
              <a:gd name="connsiteX77" fmla="*/ 8512131 w 12193149"/>
              <a:gd name="connsiteY77" fmla="*/ 2762134 h 3171710"/>
              <a:gd name="connsiteX78" fmla="*/ 8507315 w 12193149"/>
              <a:gd name="connsiteY78" fmla="*/ 2765135 h 3171710"/>
              <a:gd name="connsiteX79" fmla="*/ 8499116 w 12193149"/>
              <a:gd name="connsiteY79" fmla="*/ 2767873 h 3171710"/>
              <a:gd name="connsiteX80" fmla="*/ 8498742 w 12193149"/>
              <a:gd name="connsiteY80" fmla="*/ 2767694 h 3171710"/>
              <a:gd name="connsiteX81" fmla="*/ 8491397 w 12193149"/>
              <a:gd name="connsiteY81" fmla="*/ 2770744 h 3171710"/>
              <a:gd name="connsiteX82" fmla="*/ 8368330 w 12193149"/>
              <a:gd name="connsiteY82" fmla="*/ 2784786 h 3171710"/>
              <a:gd name="connsiteX83" fmla="*/ 8354947 w 12193149"/>
              <a:gd name="connsiteY83" fmla="*/ 2784980 h 3171710"/>
              <a:gd name="connsiteX84" fmla="*/ 8321252 w 12193149"/>
              <a:gd name="connsiteY84" fmla="*/ 2801558 h 3171710"/>
              <a:gd name="connsiteX85" fmla="*/ 8315581 w 12193149"/>
              <a:gd name="connsiteY85" fmla="*/ 2801884 h 3171710"/>
              <a:gd name="connsiteX86" fmla="*/ 8296322 w 12193149"/>
              <a:gd name="connsiteY86" fmla="*/ 2815779 h 3171710"/>
              <a:gd name="connsiteX87" fmla="*/ 8285424 w 12193149"/>
              <a:gd name="connsiteY87" fmla="*/ 2821602 h 3171710"/>
              <a:gd name="connsiteX88" fmla="*/ 8284298 w 12193149"/>
              <a:gd name="connsiteY88" fmla="*/ 2826045 h 3171710"/>
              <a:gd name="connsiteX89" fmla="*/ 8267224 w 12193149"/>
              <a:gd name="connsiteY89" fmla="*/ 2833220 h 3171710"/>
              <a:gd name="connsiteX90" fmla="*/ 8264525 w 12193149"/>
              <a:gd name="connsiteY90" fmla="*/ 2832990 h 3171710"/>
              <a:gd name="connsiteX91" fmla="*/ 8253181 w 12193149"/>
              <a:gd name="connsiteY91" fmla="*/ 2842833 h 3171710"/>
              <a:gd name="connsiteX92" fmla="*/ 8246982 w 12193149"/>
              <a:gd name="connsiteY92" fmla="*/ 2855825 h 3171710"/>
              <a:gd name="connsiteX93" fmla="*/ 8091420 w 12193149"/>
              <a:gd name="connsiteY93" fmla="*/ 2901986 h 3171710"/>
              <a:gd name="connsiteX94" fmla="*/ 7906555 w 12193149"/>
              <a:gd name="connsiteY94" fmla="*/ 2943959 h 3171710"/>
              <a:gd name="connsiteX95" fmla="*/ 7719893 w 12193149"/>
              <a:gd name="connsiteY95" fmla="*/ 2969674 h 3171710"/>
              <a:gd name="connsiteX96" fmla="*/ 7615495 w 12193149"/>
              <a:gd name="connsiteY96" fmla="*/ 2966203 h 3171710"/>
              <a:gd name="connsiteX97" fmla="*/ 7528691 w 12193149"/>
              <a:gd name="connsiteY97" fmla="*/ 2972031 h 3171710"/>
              <a:gd name="connsiteX98" fmla="*/ 7520719 w 12193149"/>
              <a:gd name="connsiteY98" fmla="*/ 2974584 h 3171710"/>
              <a:gd name="connsiteX99" fmla="*/ 7508559 w 12193149"/>
              <a:gd name="connsiteY99" fmla="*/ 2975919 h 3171710"/>
              <a:gd name="connsiteX100" fmla="*/ 7508188 w 12193149"/>
              <a:gd name="connsiteY100" fmla="*/ 2975592 h 3171710"/>
              <a:gd name="connsiteX101" fmla="*/ 7496943 w 12193149"/>
              <a:gd name="connsiteY101" fmla="*/ 2977544 h 3171710"/>
              <a:gd name="connsiteX102" fmla="*/ 7219707 w 12193149"/>
              <a:gd name="connsiteY102" fmla="*/ 2983651 h 3171710"/>
              <a:gd name="connsiteX103" fmla="*/ 7202249 w 12193149"/>
              <a:gd name="connsiteY103" fmla="*/ 2988201 h 3171710"/>
              <a:gd name="connsiteX104" fmla="*/ 7198152 w 12193149"/>
              <a:gd name="connsiteY104" fmla="*/ 2993559 h 3171710"/>
              <a:gd name="connsiteX105" fmla="*/ 7171956 w 12193149"/>
              <a:gd name="connsiteY105" fmla="*/ 2998207 h 3171710"/>
              <a:gd name="connsiteX106" fmla="*/ 7098136 w 12193149"/>
              <a:gd name="connsiteY106" fmla="*/ 3010435 h 3171710"/>
              <a:gd name="connsiteX107" fmla="*/ 7019644 w 12193149"/>
              <a:gd name="connsiteY107" fmla="*/ 3010061 h 3171710"/>
              <a:gd name="connsiteX108" fmla="*/ 6905294 w 12193149"/>
              <a:gd name="connsiteY108" fmla="*/ 3039567 h 3171710"/>
              <a:gd name="connsiteX109" fmla="*/ 6709370 w 12193149"/>
              <a:gd name="connsiteY109" fmla="*/ 3067522 h 3171710"/>
              <a:gd name="connsiteX110" fmla="*/ 6550602 w 12193149"/>
              <a:gd name="connsiteY110" fmla="*/ 3096298 h 3171710"/>
              <a:gd name="connsiteX111" fmla="*/ 6318708 w 12193149"/>
              <a:gd name="connsiteY111" fmla="*/ 3143098 h 3171710"/>
              <a:gd name="connsiteX112" fmla="*/ 6169822 w 12193149"/>
              <a:gd name="connsiteY112" fmla="*/ 3145185 h 3171710"/>
              <a:gd name="connsiteX113" fmla="*/ 6074996 w 12193149"/>
              <a:gd name="connsiteY113" fmla="*/ 3165647 h 3171710"/>
              <a:gd name="connsiteX114" fmla="*/ 6069677 w 12193149"/>
              <a:gd name="connsiteY114" fmla="*/ 3164110 h 3171710"/>
              <a:gd name="connsiteX115" fmla="*/ 6049786 w 12193149"/>
              <a:gd name="connsiteY115" fmla="*/ 3164793 h 3171710"/>
              <a:gd name="connsiteX116" fmla="*/ 6042433 w 12193149"/>
              <a:gd name="connsiteY116" fmla="*/ 3156444 h 3171710"/>
              <a:gd name="connsiteX117" fmla="*/ 6011238 w 12193149"/>
              <a:gd name="connsiteY117" fmla="*/ 3151351 h 3171710"/>
              <a:gd name="connsiteX118" fmla="*/ 5958523 w 12193149"/>
              <a:gd name="connsiteY118" fmla="*/ 3154995 h 3171710"/>
              <a:gd name="connsiteX119" fmla="*/ 5760067 w 12193149"/>
              <a:gd name="connsiteY119" fmla="*/ 3170687 h 3171710"/>
              <a:gd name="connsiteX120" fmla="*/ 5628108 w 12193149"/>
              <a:gd name="connsiteY120" fmla="*/ 3171710 h 3171710"/>
              <a:gd name="connsiteX121" fmla="*/ 5472054 w 12193149"/>
              <a:gd name="connsiteY121" fmla="*/ 3157690 h 3171710"/>
              <a:gd name="connsiteX122" fmla="*/ 5433909 w 12193149"/>
              <a:gd name="connsiteY122" fmla="*/ 3146437 h 3171710"/>
              <a:gd name="connsiteX123" fmla="*/ 5382817 w 12193149"/>
              <a:gd name="connsiteY123" fmla="*/ 3128735 h 3171710"/>
              <a:gd name="connsiteX124" fmla="*/ 5262912 w 12193149"/>
              <a:gd name="connsiteY124" fmla="*/ 3108318 h 3171710"/>
              <a:gd name="connsiteX125" fmla="*/ 5224109 w 12193149"/>
              <a:gd name="connsiteY125" fmla="*/ 3097194 h 3171710"/>
              <a:gd name="connsiteX126" fmla="*/ 5175808 w 12193149"/>
              <a:gd name="connsiteY126" fmla="*/ 3094204 h 3171710"/>
              <a:gd name="connsiteX127" fmla="*/ 5157702 w 12193149"/>
              <a:gd name="connsiteY127" fmla="*/ 3086981 h 3171710"/>
              <a:gd name="connsiteX128" fmla="*/ 5143747 w 12193149"/>
              <a:gd name="connsiteY128" fmla="*/ 3083581 h 3171710"/>
              <a:gd name="connsiteX129" fmla="*/ 5140744 w 12193149"/>
              <a:gd name="connsiteY129" fmla="*/ 3081480 h 3171710"/>
              <a:gd name="connsiteX130" fmla="*/ 5122807 w 12193149"/>
              <a:gd name="connsiteY130" fmla="*/ 3070627 h 3171710"/>
              <a:gd name="connsiteX131" fmla="*/ 5066938 w 12193149"/>
              <a:gd name="connsiteY131" fmla="*/ 3077198 h 3171710"/>
              <a:gd name="connsiteX132" fmla="*/ 5012662 w 12193149"/>
              <a:gd name="connsiteY132" fmla="*/ 3060817 h 3171710"/>
              <a:gd name="connsiteX133" fmla="*/ 4841589 w 12193149"/>
              <a:gd name="connsiteY133" fmla="*/ 3036800 h 3171710"/>
              <a:gd name="connsiteX134" fmla="*/ 4763595 w 12193149"/>
              <a:gd name="connsiteY134" fmla="*/ 3009032 h 3171710"/>
              <a:gd name="connsiteX135" fmla="*/ 4724334 w 12193149"/>
              <a:gd name="connsiteY135" fmla="*/ 3000018 h 3171710"/>
              <a:gd name="connsiteX136" fmla="*/ 4722324 w 12193149"/>
              <a:gd name="connsiteY136" fmla="*/ 2999269 h 3171710"/>
              <a:gd name="connsiteX137" fmla="*/ 4723259 w 12193149"/>
              <a:gd name="connsiteY137" fmla="*/ 2999058 h 3171710"/>
              <a:gd name="connsiteX138" fmla="*/ 4718350 w 12193149"/>
              <a:gd name="connsiteY138" fmla="*/ 2997788 h 3171710"/>
              <a:gd name="connsiteX139" fmla="*/ 4722324 w 12193149"/>
              <a:gd name="connsiteY139" fmla="*/ 2999269 h 3171710"/>
              <a:gd name="connsiteX140" fmla="*/ 4716674 w 12193149"/>
              <a:gd name="connsiteY140" fmla="*/ 3000544 h 3171710"/>
              <a:gd name="connsiteX141" fmla="*/ 4516962 w 12193149"/>
              <a:gd name="connsiteY141" fmla="*/ 2990642 h 3171710"/>
              <a:gd name="connsiteX142" fmla="*/ 4429691 w 12193149"/>
              <a:gd name="connsiteY142" fmla="*/ 2979991 h 3171710"/>
              <a:gd name="connsiteX143" fmla="*/ 4364023 w 12193149"/>
              <a:gd name="connsiteY143" fmla="*/ 2978645 h 3171710"/>
              <a:gd name="connsiteX144" fmla="*/ 4318114 w 12193149"/>
              <a:gd name="connsiteY144" fmla="*/ 2985260 h 3171710"/>
              <a:gd name="connsiteX145" fmla="*/ 4316258 w 12193149"/>
              <a:gd name="connsiteY145" fmla="*/ 2983919 h 3171710"/>
              <a:gd name="connsiteX146" fmla="*/ 4296292 w 12193149"/>
              <a:gd name="connsiteY146" fmla="*/ 2982040 h 3171710"/>
              <a:gd name="connsiteX147" fmla="*/ 4291212 w 12193149"/>
              <a:gd name="connsiteY147" fmla="*/ 2984957 h 3171710"/>
              <a:gd name="connsiteX148" fmla="*/ 4277290 w 12193149"/>
              <a:gd name="connsiteY148" fmla="*/ 2984711 h 3171710"/>
              <a:gd name="connsiteX149" fmla="*/ 4249265 w 12193149"/>
              <a:gd name="connsiteY149" fmla="*/ 2987035 h 3171710"/>
              <a:gd name="connsiteX150" fmla="*/ 4203199 w 12193149"/>
              <a:gd name="connsiteY150" fmla="*/ 2984240 h 3171710"/>
              <a:gd name="connsiteX151" fmla="*/ 4202893 w 12193149"/>
              <a:gd name="connsiteY151" fmla="*/ 2982981 h 3171710"/>
              <a:gd name="connsiteX152" fmla="*/ 4192396 w 12193149"/>
              <a:gd name="connsiteY152" fmla="*/ 2977347 h 3171710"/>
              <a:gd name="connsiteX153" fmla="*/ 4143893 w 12193149"/>
              <a:gd name="connsiteY153" fmla="*/ 2961482 h 3171710"/>
              <a:gd name="connsiteX154" fmla="*/ 4084245 w 12193149"/>
              <a:gd name="connsiteY154" fmla="*/ 2934949 h 3171710"/>
              <a:gd name="connsiteX155" fmla="*/ 4075694 w 12193149"/>
              <a:gd name="connsiteY155" fmla="*/ 2934114 h 3171710"/>
              <a:gd name="connsiteX156" fmla="*/ 4075575 w 12193149"/>
              <a:gd name="connsiteY156" fmla="*/ 2933815 h 3171710"/>
              <a:gd name="connsiteX157" fmla="*/ 4066658 w 12193149"/>
              <a:gd name="connsiteY157" fmla="*/ 2932371 h 3171710"/>
              <a:gd name="connsiteX158" fmla="*/ 4060102 w 12193149"/>
              <a:gd name="connsiteY158" fmla="*/ 2932589 h 3171710"/>
              <a:gd name="connsiteX159" fmla="*/ 4043512 w 12193149"/>
              <a:gd name="connsiteY159" fmla="*/ 2930968 h 3171710"/>
              <a:gd name="connsiteX160" fmla="*/ 4038145 w 12193149"/>
              <a:gd name="connsiteY160" fmla="*/ 2928534 h 3171710"/>
              <a:gd name="connsiteX161" fmla="*/ 4036511 w 12193149"/>
              <a:gd name="connsiteY161" fmla="*/ 2924867 h 3171710"/>
              <a:gd name="connsiteX162" fmla="*/ 4034926 w 12193149"/>
              <a:gd name="connsiteY162" fmla="*/ 2925102 h 3171710"/>
              <a:gd name="connsiteX163" fmla="*/ 4005686 w 12193149"/>
              <a:gd name="connsiteY163" fmla="*/ 2912534 h 3171710"/>
              <a:gd name="connsiteX164" fmla="*/ 3937994 w 12193149"/>
              <a:gd name="connsiteY164" fmla="*/ 2895077 h 3171710"/>
              <a:gd name="connsiteX165" fmla="*/ 3898423 w 12193149"/>
              <a:gd name="connsiteY165" fmla="*/ 2889422 h 3171710"/>
              <a:gd name="connsiteX166" fmla="*/ 3790908 w 12193149"/>
              <a:gd name="connsiteY166" fmla="*/ 2869184 h 3171710"/>
              <a:gd name="connsiteX167" fmla="*/ 3683661 w 12193149"/>
              <a:gd name="connsiteY167" fmla="*/ 2845261 h 3171710"/>
              <a:gd name="connsiteX168" fmla="*/ 3611183 w 12193149"/>
              <a:gd name="connsiteY168" fmla="*/ 2812990 h 3171710"/>
              <a:gd name="connsiteX169" fmla="*/ 3605003 w 12193149"/>
              <a:gd name="connsiteY169" fmla="*/ 2814352 h 3171710"/>
              <a:gd name="connsiteX170" fmla="*/ 3595884 w 12193149"/>
              <a:gd name="connsiteY170" fmla="*/ 2814516 h 3171710"/>
              <a:gd name="connsiteX171" fmla="*/ 3595649 w 12193149"/>
              <a:gd name="connsiteY171" fmla="*/ 2814247 h 3171710"/>
              <a:gd name="connsiteX172" fmla="*/ 3587126 w 12193149"/>
              <a:gd name="connsiteY172" fmla="*/ 2814937 h 3171710"/>
              <a:gd name="connsiteX173" fmla="*/ 3537283 w 12193149"/>
              <a:gd name="connsiteY173" fmla="*/ 2805238 h 3171710"/>
              <a:gd name="connsiteX174" fmla="*/ 3474371 w 12193149"/>
              <a:gd name="connsiteY174" fmla="*/ 2801577 h 3171710"/>
              <a:gd name="connsiteX175" fmla="*/ 3401876 w 12193149"/>
              <a:gd name="connsiteY175" fmla="*/ 2789529 h 3171710"/>
              <a:gd name="connsiteX176" fmla="*/ 3365036 w 12193149"/>
              <a:gd name="connsiteY176" fmla="*/ 2806481 h 3171710"/>
              <a:gd name="connsiteX177" fmla="*/ 3345174 w 12193149"/>
              <a:gd name="connsiteY177" fmla="*/ 2808163 h 3171710"/>
              <a:gd name="connsiteX178" fmla="*/ 3342846 w 12193149"/>
              <a:gd name="connsiteY178" fmla="*/ 2807188 h 3171710"/>
              <a:gd name="connsiteX179" fmla="*/ 3263504 w 12193149"/>
              <a:gd name="connsiteY179" fmla="*/ 2813065 h 3171710"/>
              <a:gd name="connsiteX180" fmla="*/ 3143704 w 12193149"/>
              <a:gd name="connsiteY180" fmla="*/ 2820840 h 3171710"/>
              <a:gd name="connsiteX181" fmla="*/ 3031439 w 12193149"/>
              <a:gd name="connsiteY181" fmla="*/ 2823483 h 3171710"/>
              <a:gd name="connsiteX182" fmla="*/ 2782717 w 12193149"/>
              <a:gd name="connsiteY182" fmla="*/ 2845304 h 3171710"/>
              <a:gd name="connsiteX183" fmla="*/ 2647675 w 12193149"/>
              <a:gd name="connsiteY183" fmla="*/ 2855840 h 3171710"/>
              <a:gd name="connsiteX184" fmla="*/ 2569176 w 12193149"/>
              <a:gd name="connsiteY184" fmla="*/ 2829599 h 3171710"/>
              <a:gd name="connsiteX185" fmla="*/ 2444403 w 12193149"/>
              <a:gd name="connsiteY185" fmla="*/ 2843500 h 3171710"/>
              <a:gd name="connsiteX186" fmla="*/ 2316260 w 12193149"/>
              <a:gd name="connsiteY186" fmla="*/ 2851967 h 3171710"/>
              <a:gd name="connsiteX187" fmla="*/ 2209726 w 12193149"/>
              <a:gd name="connsiteY187" fmla="*/ 2846734 h 3171710"/>
              <a:gd name="connsiteX188" fmla="*/ 2095813 w 12193149"/>
              <a:gd name="connsiteY188" fmla="*/ 2830023 h 3171710"/>
              <a:gd name="connsiteX189" fmla="*/ 1998504 w 12193149"/>
              <a:gd name="connsiteY189" fmla="*/ 2822003 h 3171710"/>
              <a:gd name="connsiteX190" fmla="*/ 1929320 w 12193149"/>
              <a:gd name="connsiteY190" fmla="*/ 2843948 h 3171710"/>
              <a:gd name="connsiteX191" fmla="*/ 1922798 w 12193149"/>
              <a:gd name="connsiteY191" fmla="*/ 2839117 h 3171710"/>
              <a:gd name="connsiteX192" fmla="*/ 1874228 w 12193149"/>
              <a:gd name="connsiteY192" fmla="*/ 2840712 h 3171710"/>
              <a:gd name="connsiteX193" fmla="*/ 1787803 w 12193149"/>
              <a:gd name="connsiteY193" fmla="*/ 2868334 h 3171710"/>
              <a:gd name="connsiteX194" fmla="*/ 1739352 w 12193149"/>
              <a:gd name="connsiteY194" fmla="*/ 2863283 h 3171710"/>
              <a:gd name="connsiteX195" fmla="*/ 1676219 w 12193149"/>
              <a:gd name="connsiteY195" fmla="*/ 2846934 h 3171710"/>
              <a:gd name="connsiteX196" fmla="*/ 1609817 w 12193149"/>
              <a:gd name="connsiteY196" fmla="*/ 2840037 h 3171710"/>
              <a:gd name="connsiteX197" fmla="*/ 1497258 w 12193149"/>
              <a:gd name="connsiteY197" fmla="*/ 2814447 h 3171710"/>
              <a:gd name="connsiteX198" fmla="*/ 1151127 w 12193149"/>
              <a:gd name="connsiteY198" fmla="*/ 2765012 h 3171710"/>
              <a:gd name="connsiteX199" fmla="*/ 859417 w 12193149"/>
              <a:gd name="connsiteY199" fmla="*/ 2755579 h 3171710"/>
              <a:gd name="connsiteX200" fmla="*/ 838688 w 12193149"/>
              <a:gd name="connsiteY200" fmla="*/ 2756792 h 3171710"/>
              <a:gd name="connsiteX201" fmla="*/ 817957 w 12193149"/>
              <a:gd name="connsiteY201" fmla="*/ 2754828 h 3171710"/>
              <a:gd name="connsiteX202" fmla="*/ 812654 w 12193149"/>
              <a:gd name="connsiteY202" fmla="*/ 2757722 h 3171710"/>
              <a:gd name="connsiteX203" fmla="*/ 721195 w 12193149"/>
              <a:gd name="connsiteY203" fmla="*/ 2756632 h 3171710"/>
              <a:gd name="connsiteX204" fmla="*/ 720890 w 12193149"/>
              <a:gd name="connsiteY204" fmla="*/ 2755370 h 3171710"/>
              <a:gd name="connsiteX205" fmla="*/ 710023 w 12193149"/>
              <a:gd name="connsiteY205" fmla="*/ 2749693 h 3171710"/>
              <a:gd name="connsiteX206" fmla="*/ 597940 w 12193149"/>
              <a:gd name="connsiteY206" fmla="*/ 2706835 h 3171710"/>
              <a:gd name="connsiteX207" fmla="*/ 579683 w 12193149"/>
              <a:gd name="connsiteY207" fmla="*/ 2704183 h 3171710"/>
              <a:gd name="connsiteX208" fmla="*/ 572865 w 12193149"/>
              <a:gd name="connsiteY208" fmla="*/ 2704372 h 3171710"/>
              <a:gd name="connsiteX209" fmla="*/ 446247 w 12193149"/>
              <a:gd name="connsiteY209" fmla="*/ 2666342 h 3171710"/>
              <a:gd name="connsiteX210" fmla="*/ 405163 w 12193149"/>
              <a:gd name="connsiteY210" fmla="*/ 2660519 h 3171710"/>
              <a:gd name="connsiteX211" fmla="*/ 293583 w 12193149"/>
              <a:gd name="connsiteY211" fmla="*/ 2639823 h 3171710"/>
              <a:gd name="connsiteX212" fmla="*/ 119529 w 12193149"/>
              <a:gd name="connsiteY212" fmla="*/ 2588018 h 3171710"/>
              <a:gd name="connsiteX213" fmla="*/ 16674 w 12193149"/>
              <a:gd name="connsiteY213" fmla="*/ 2585162 h 3171710"/>
              <a:gd name="connsiteX214" fmla="*/ 1150 w 12193149"/>
              <a:gd name="connsiteY214" fmla="*/ 2579693 h 3171710"/>
              <a:gd name="connsiteX215" fmla="*/ 1148 w 12193149"/>
              <a:gd name="connsiteY215" fmla="*/ 1049184 h 3171710"/>
              <a:gd name="connsiteX216" fmla="*/ 1148 w 12193149"/>
              <a:gd name="connsiteY216" fmla="*/ 0 h 317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12193149" h="3171710">
                <a:moveTo>
                  <a:pt x="1148" y="0"/>
                </a:moveTo>
                <a:lnTo>
                  <a:pt x="12181789" y="8189"/>
                </a:lnTo>
                <a:cubicBezTo>
                  <a:pt x="12181789" y="201435"/>
                  <a:pt x="12193149" y="1213464"/>
                  <a:pt x="12193149" y="1406710"/>
                </a:cubicBezTo>
                <a:lnTo>
                  <a:pt x="12185986" y="1411160"/>
                </a:lnTo>
                <a:cubicBezTo>
                  <a:pt x="12156393" y="1404401"/>
                  <a:pt x="12176978" y="1415299"/>
                  <a:pt x="12156363" y="1424337"/>
                </a:cubicBezTo>
                <a:cubicBezTo>
                  <a:pt x="12172308" y="1438279"/>
                  <a:pt x="12127905" y="1429847"/>
                  <a:pt x="12139215" y="1450150"/>
                </a:cubicBezTo>
                <a:cubicBezTo>
                  <a:pt x="12135103" y="1451151"/>
                  <a:pt x="12130766" y="1451483"/>
                  <a:pt x="12126327" y="1451661"/>
                </a:cubicBezTo>
                <a:lnTo>
                  <a:pt x="12124007" y="1451765"/>
                </a:lnTo>
                <a:lnTo>
                  <a:pt x="12116854" y="1455579"/>
                </a:lnTo>
                <a:lnTo>
                  <a:pt x="12099497" y="1455110"/>
                </a:lnTo>
                <a:cubicBezTo>
                  <a:pt x="12095162" y="1456775"/>
                  <a:pt x="12090978" y="1459336"/>
                  <a:pt x="12087073" y="1463312"/>
                </a:cubicBezTo>
                <a:cubicBezTo>
                  <a:pt x="12078890" y="1483714"/>
                  <a:pt x="12040481" y="1480817"/>
                  <a:pt x="12031073" y="1506980"/>
                </a:cubicBezTo>
                <a:cubicBezTo>
                  <a:pt x="12026399" y="1515225"/>
                  <a:pt x="12004497" y="1532326"/>
                  <a:pt x="11995833" y="1530429"/>
                </a:cubicBezTo>
                <a:cubicBezTo>
                  <a:pt x="11990333" y="1532938"/>
                  <a:pt x="11986699" y="1539016"/>
                  <a:pt x="11979717" y="1535132"/>
                </a:cubicBezTo>
                <a:cubicBezTo>
                  <a:pt x="11970382" y="1531211"/>
                  <a:pt x="11963763" y="1554233"/>
                  <a:pt x="11959046" y="1544529"/>
                </a:cubicBezTo>
                <a:lnTo>
                  <a:pt x="11920454" y="1557854"/>
                </a:lnTo>
                <a:cubicBezTo>
                  <a:pt x="11919152" y="1564914"/>
                  <a:pt x="11912619" y="1567116"/>
                  <a:pt x="11903656" y="1569397"/>
                </a:cubicBezTo>
                <a:lnTo>
                  <a:pt x="11895048" y="1571762"/>
                </a:lnTo>
                <a:lnTo>
                  <a:pt x="11891968" y="1582700"/>
                </a:lnTo>
                <a:cubicBezTo>
                  <a:pt x="11881074" y="1573372"/>
                  <a:pt x="11884523" y="1604713"/>
                  <a:pt x="11870776" y="1604787"/>
                </a:cubicBezTo>
                <a:lnTo>
                  <a:pt x="11813376" y="1624630"/>
                </a:lnTo>
                <a:lnTo>
                  <a:pt x="11590693" y="1790748"/>
                </a:lnTo>
                <a:cubicBezTo>
                  <a:pt x="11550201" y="1817685"/>
                  <a:pt x="11542649" y="1767741"/>
                  <a:pt x="11506817" y="1860594"/>
                </a:cubicBezTo>
                <a:cubicBezTo>
                  <a:pt x="11450023" y="1916431"/>
                  <a:pt x="11337127" y="2017145"/>
                  <a:pt x="11280332" y="2050542"/>
                </a:cubicBezTo>
                <a:cubicBezTo>
                  <a:pt x="11267547" y="2058142"/>
                  <a:pt x="11229147" y="2123560"/>
                  <a:pt x="11228309" y="2103207"/>
                </a:cubicBezTo>
                <a:cubicBezTo>
                  <a:pt x="11223950" y="2105174"/>
                  <a:pt x="11220761" y="2104651"/>
                  <a:pt x="11218087" y="2102932"/>
                </a:cubicBezTo>
                <a:lnTo>
                  <a:pt x="11217184" y="2101989"/>
                </a:lnTo>
                <a:lnTo>
                  <a:pt x="11188885" y="2119354"/>
                </a:lnTo>
                <a:lnTo>
                  <a:pt x="11184501" y="2119496"/>
                </a:lnTo>
                <a:lnTo>
                  <a:pt x="11166854" y="2133583"/>
                </a:lnTo>
                <a:lnTo>
                  <a:pt x="11157311" y="2139385"/>
                </a:lnTo>
                <a:lnTo>
                  <a:pt x="11155496" y="2144068"/>
                </a:lnTo>
                <a:cubicBezTo>
                  <a:pt x="11153045" y="2147436"/>
                  <a:pt x="11148902" y="2150083"/>
                  <a:pt x="11140961" y="2151086"/>
                </a:cubicBezTo>
                <a:lnTo>
                  <a:pt x="11138961" y="2150743"/>
                </a:lnTo>
                <a:lnTo>
                  <a:pt x="11128208" y="2160803"/>
                </a:lnTo>
                <a:cubicBezTo>
                  <a:pt x="11124962" y="2164785"/>
                  <a:pt x="11122359" y="2169258"/>
                  <a:pt x="11120691" y="2174395"/>
                </a:cubicBezTo>
                <a:cubicBezTo>
                  <a:pt x="11081770" y="2197656"/>
                  <a:pt x="10952581" y="2271077"/>
                  <a:pt x="10894683" y="2300370"/>
                </a:cubicBezTo>
                <a:cubicBezTo>
                  <a:pt x="10861781" y="2315405"/>
                  <a:pt x="10817803" y="2335857"/>
                  <a:pt x="10773300" y="2350162"/>
                </a:cubicBezTo>
                <a:cubicBezTo>
                  <a:pt x="10733414" y="2394390"/>
                  <a:pt x="10677791" y="2353706"/>
                  <a:pt x="10627668" y="2386200"/>
                </a:cubicBezTo>
                <a:cubicBezTo>
                  <a:pt x="10590276" y="2369074"/>
                  <a:pt x="10613693" y="2389253"/>
                  <a:pt x="10581895" y="2395660"/>
                </a:cubicBezTo>
                <a:cubicBezTo>
                  <a:pt x="10597733" y="2418627"/>
                  <a:pt x="10540912" y="2395212"/>
                  <a:pt x="10547790" y="2425394"/>
                </a:cubicBezTo>
                <a:cubicBezTo>
                  <a:pt x="10541784" y="2425603"/>
                  <a:pt x="10535750" y="2424857"/>
                  <a:pt x="10529643" y="2423878"/>
                </a:cubicBezTo>
                <a:lnTo>
                  <a:pt x="10526446" y="2423382"/>
                </a:lnTo>
                <a:lnTo>
                  <a:pt x="10515129" y="2426508"/>
                </a:lnTo>
                <a:lnTo>
                  <a:pt x="10491735" y="2421127"/>
                </a:lnTo>
                <a:cubicBezTo>
                  <a:pt x="10485147" y="2422161"/>
                  <a:pt x="10478389" y="2424430"/>
                  <a:pt x="10471418" y="2428664"/>
                </a:cubicBezTo>
                <a:cubicBezTo>
                  <a:pt x="10451763" y="2453636"/>
                  <a:pt x="10400774" y="2439247"/>
                  <a:pt x="10377042" y="2471569"/>
                </a:cubicBezTo>
                <a:cubicBezTo>
                  <a:pt x="10367240" y="2481286"/>
                  <a:pt x="10330319" y="2498097"/>
                  <a:pt x="10319338" y="2493192"/>
                </a:cubicBezTo>
                <a:cubicBezTo>
                  <a:pt x="10310813" y="2495031"/>
                  <a:pt x="10303331" y="2502144"/>
                  <a:pt x="10295467" y="2495050"/>
                </a:cubicBezTo>
                <a:cubicBezTo>
                  <a:pt x="10284420" y="2487261"/>
                  <a:pt x="10265794" y="2516157"/>
                  <a:pt x="10263443" y="2501919"/>
                </a:cubicBezTo>
                <a:lnTo>
                  <a:pt x="10205418" y="2509120"/>
                </a:lnTo>
                <a:cubicBezTo>
                  <a:pt x="10200696" y="2518180"/>
                  <a:pt x="10190895" y="2519327"/>
                  <a:pt x="10177759" y="2519914"/>
                </a:cubicBezTo>
                <a:lnTo>
                  <a:pt x="10165070" y="2520710"/>
                </a:lnTo>
                <a:lnTo>
                  <a:pt x="10156308" y="2534458"/>
                </a:lnTo>
                <a:cubicBezTo>
                  <a:pt x="10145406" y="2519028"/>
                  <a:pt x="10136981" y="2561781"/>
                  <a:pt x="10118267" y="2558113"/>
                </a:cubicBezTo>
                <a:lnTo>
                  <a:pt x="10083317" y="2570267"/>
                </a:lnTo>
                <a:cubicBezTo>
                  <a:pt x="10075718" y="2568198"/>
                  <a:pt x="10048011" y="2569526"/>
                  <a:pt x="10040388" y="2568603"/>
                </a:cubicBezTo>
                <a:cubicBezTo>
                  <a:pt x="9999609" y="2578704"/>
                  <a:pt x="9985545" y="2579194"/>
                  <a:pt x="9961167" y="2584118"/>
                </a:cubicBezTo>
                <a:cubicBezTo>
                  <a:pt x="9920131" y="2584260"/>
                  <a:pt x="9889892" y="2581061"/>
                  <a:pt x="9848940" y="2590886"/>
                </a:cubicBezTo>
                <a:lnTo>
                  <a:pt x="9729457" y="2611093"/>
                </a:lnTo>
                <a:cubicBezTo>
                  <a:pt x="9676207" y="2601507"/>
                  <a:pt x="9631235" y="2626730"/>
                  <a:pt x="9613704" y="2639342"/>
                </a:cubicBezTo>
                <a:cubicBezTo>
                  <a:pt x="9548152" y="2653618"/>
                  <a:pt x="9410970" y="2690964"/>
                  <a:pt x="9338590" y="2696264"/>
                </a:cubicBezTo>
                <a:lnTo>
                  <a:pt x="9232518" y="2720120"/>
                </a:lnTo>
                <a:lnTo>
                  <a:pt x="9156690" y="2730199"/>
                </a:lnTo>
                <a:lnTo>
                  <a:pt x="9054601" y="2737726"/>
                </a:lnTo>
                <a:lnTo>
                  <a:pt x="9006634" y="2741011"/>
                </a:lnTo>
                <a:lnTo>
                  <a:pt x="9006349" y="2740771"/>
                </a:lnTo>
                <a:cubicBezTo>
                  <a:pt x="9004294" y="2740551"/>
                  <a:pt x="9001475" y="2740879"/>
                  <a:pt x="8997380" y="2741982"/>
                </a:cubicBezTo>
                <a:lnTo>
                  <a:pt x="8991542" y="2744043"/>
                </a:lnTo>
                <a:lnTo>
                  <a:pt x="8975485" y="2747269"/>
                </a:lnTo>
                <a:lnTo>
                  <a:pt x="8969159" y="2746569"/>
                </a:lnTo>
                <a:lnTo>
                  <a:pt x="8964196" y="2744344"/>
                </a:lnTo>
                <a:cubicBezTo>
                  <a:pt x="8955841" y="2752295"/>
                  <a:pt x="8956668" y="2761243"/>
                  <a:pt x="8930136" y="2741156"/>
                </a:cubicBezTo>
                <a:cubicBezTo>
                  <a:pt x="8899182" y="2742176"/>
                  <a:pt x="8790451" y="2756831"/>
                  <a:pt x="8753592" y="2760388"/>
                </a:cubicBezTo>
                <a:cubicBezTo>
                  <a:pt x="8720970" y="2771108"/>
                  <a:pt x="8749345" y="2757447"/>
                  <a:pt x="8708995" y="2762489"/>
                </a:cubicBezTo>
                <a:cubicBezTo>
                  <a:pt x="8672757" y="2782024"/>
                  <a:pt x="8640293" y="2765584"/>
                  <a:pt x="8597219" y="2771061"/>
                </a:cubicBezTo>
                <a:lnTo>
                  <a:pt x="8526378" y="2756219"/>
                </a:lnTo>
                <a:lnTo>
                  <a:pt x="8512131" y="2762134"/>
                </a:lnTo>
                <a:lnTo>
                  <a:pt x="8507315" y="2765135"/>
                </a:lnTo>
                <a:cubicBezTo>
                  <a:pt x="8503797" y="2766912"/>
                  <a:pt x="8501196" y="2767723"/>
                  <a:pt x="8499116" y="2767873"/>
                </a:cubicBezTo>
                <a:lnTo>
                  <a:pt x="8498742" y="2767694"/>
                </a:lnTo>
                <a:lnTo>
                  <a:pt x="8491397" y="2770744"/>
                </a:lnTo>
                <a:lnTo>
                  <a:pt x="8368330" y="2784786"/>
                </a:lnTo>
                <a:cubicBezTo>
                  <a:pt x="8363173" y="2786811"/>
                  <a:pt x="8358881" y="2786463"/>
                  <a:pt x="8354947" y="2784980"/>
                </a:cubicBezTo>
                <a:lnTo>
                  <a:pt x="8321252" y="2801558"/>
                </a:lnTo>
                <a:lnTo>
                  <a:pt x="8315581" y="2801884"/>
                </a:lnTo>
                <a:lnTo>
                  <a:pt x="8296322" y="2815779"/>
                </a:lnTo>
                <a:lnTo>
                  <a:pt x="8285424" y="2821602"/>
                </a:lnTo>
                <a:lnTo>
                  <a:pt x="8284298" y="2826045"/>
                </a:lnTo>
                <a:cubicBezTo>
                  <a:pt x="8281994" y="2829290"/>
                  <a:pt x="8277300" y="2831938"/>
                  <a:pt x="8267224" y="2833220"/>
                </a:cubicBezTo>
                <a:lnTo>
                  <a:pt x="8264525" y="2832990"/>
                </a:lnTo>
                <a:lnTo>
                  <a:pt x="8253181" y="2842833"/>
                </a:lnTo>
                <a:cubicBezTo>
                  <a:pt x="8250007" y="2846683"/>
                  <a:pt x="8247795" y="2850965"/>
                  <a:pt x="8246982" y="2855825"/>
                </a:cubicBezTo>
                <a:cubicBezTo>
                  <a:pt x="8182975" y="2852918"/>
                  <a:pt x="8148279" y="2887040"/>
                  <a:pt x="8091420" y="2901986"/>
                </a:cubicBezTo>
                <a:cubicBezTo>
                  <a:pt x="8026616" y="2925128"/>
                  <a:pt x="7968218" y="2946364"/>
                  <a:pt x="7906555" y="2943959"/>
                </a:cubicBezTo>
                <a:cubicBezTo>
                  <a:pt x="7836267" y="2958871"/>
                  <a:pt x="7782114" y="2961102"/>
                  <a:pt x="7719893" y="2969674"/>
                </a:cubicBezTo>
                <a:lnTo>
                  <a:pt x="7615495" y="2966203"/>
                </a:lnTo>
                <a:lnTo>
                  <a:pt x="7528691" y="2972031"/>
                </a:lnTo>
                <a:lnTo>
                  <a:pt x="7520719" y="2974584"/>
                </a:lnTo>
                <a:cubicBezTo>
                  <a:pt x="7515141" y="2975923"/>
                  <a:pt x="7511320" y="2976273"/>
                  <a:pt x="7508559" y="2975919"/>
                </a:cubicBezTo>
                <a:lnTo>
                  <a:pt x="7508188" y="2975592"/>
                </a:lnTo>
                <a:lnTo>
                  <a:pt x="7496943" y="2977544"/>
                </a:lnTo>
                <a:lnTo>
                  <a:pt x="7219707" y="2983651"/>
                </a:lnTo>
                <a:lnTo>
                  <a:pt x="7202249" y="2988201"/>
                </a:lnTo>
                <a:lnTo>
                  <a:pt x="7198152" y="2993559"/>
                </a:lnTo>
                <a:cubicBezTo>
                  <a:pt x="7193259" y="2997082"/>
                  <a:pt x="7185654" y="2999221"/>
                  <a:pt x="7171956" y="2998207"/>
                </a:cubicBezTo>
                <a:lnTo>
                  <a:pt x="7098136" y="3010435"/>
                </a:lnTo>
                <a:cubicBezTo>
                  <a:pt x="7062296" y="3011413"/>
                  <a:pt x="7051336" y="3012390"/>
                  <a:pt x="7019644" y="3010061"/>
                </a:cubicBezTo>
                <a:cubicBezTo>
                  <a:pt x="6938675" y="3020999"/>
                  <a:pt x="6944793" y="3045165"/>
                  <a:pt x="6905294" y="3039567"/>
                </a:cubicBezTo>
                <a:cubicBezTo>
                  <a:pt x="6873070" y="3034359"/>
                  <a:pt x="6789137" y="3053433"/>
                  <a:pt x="6709370" y="3067522"/>
                </a:cubicBezTo>
                <a:cubicBezTo>
                  <a:pt x="6650254" y="3076977"/>
                  <a:pt x="6629253" y="3091078"/>
                  <a:pt x="6550602" y="3096298"/>
                </a:cubicBezTo>
                <a:cubicBezTo>
                  <a:pt x="6473302" y="3140388"/>
                  <a:pt x="6410843" y="3116665"/>
                  <a:pt x="6318708" y="3143098"/>
                </a:cubicBezTo>
                <a:cubicBezTo>
                  <a:pt x="6298698" y="3158620"/>
                  <a:pt x="6210439" y="3141427"/>
                  <a:pt x="6169822" y="3145185"/>
                </a:cubicBezTo>
                <a:cubicBezTo>
                  <a:pt x="6129203" y="3148943"/>
                  <a:pt x="6091688" y="3162491"/>
                  <a:pt x="6074996" y="3165647"/>
                </a:cubicBezTo>
                <a:lnTo>
                  <a:pt x="6069677" y="3164110"/>
                </a:lnTo>
                <a:lnTo>
                  <a:pt x="6049786" y="3164793"/>
                </a:lnTo>
                <a:lnTo>
                  <a:pt x="6042433" y="3156444"/>
                </a:lnTo>
                <a:lnTo>
                  <a:pt x="6011238" y="3151351"/>
                </a:lnTo>
                <a:cubicBezTo>
                  <a:pt x="5999830" y="3150764"/>
                  <a:pt x="5971276" y="3151677"/>
                  <a:pt x="5958523" y="3154995"/>
                </a:cubicBezTo>
                <a:lnTo>
                  <a:pt x="5760067" y="3170687"/>
                </a:lnTo>
                <a:lnTo>
                  <a:pt x="5628108" y="3171710"/>
                </a:lnTo>
                <a:lnTo>
                  <a:pt x="5472054" y="3157690"/>
                </a:lnTo>
                <a:cubicBezTo>
                  <a:pt x="5479284" y="3144662"/>
                  <a:pt x="5440157" y="3158728"/>
                  <a:pt x="5433909" y="3146437"/>
                </a:cubicBezTo>
                <a:cubicBezTo>
                  <a:pt x="5430517" y="3136405"/>
                  <a:pt x="5392976" y="3131721"/>
                  <a:pt x="5382817" y="3128735"/>
                </a:cubicBezTo>
                <a:lnTo>
                  <a:pt x="5262912" y="3108318"/>
                </a:lnTo>
                <a:cubicBezTo>
                  <a:pt x="5252746" y="3108134"/>
                  <a:pt x="5231699" y="3099824"/>
                  <a:pt x="5224109" y="3097194"/>
                </a:cubicBezTo>
                <a:lnTo>
                  <a:pt x="5175808" y="3094204"/>
                </a:lnTo>
                <a:lnTo>
                  <a:pt x="5157702" y="3086981"/>
                </a:lnTo>
                <a:lnTo>
                  <a:pt x="5143747" y="3083581"/>
                </a:lnTo>
                <a:lnTo>
                  <a:pt x="5140744" y="3081480"/>
                </a:lnTo>
                <a:cubicBezTo>
                  <a:pt x="5135026" y="3077440"/>
                  <a:pt x="5129229" y="3073629"/>
                  <a:pt x="5122807" y="3070627"/>
                </a:cubicBezTo>
                <a:cubicBezTo>
                  <a:pt x="5109467" y="3099246"/>
                  <a:pt x="5066004" y="3049810"/>
                  <a:pt x="5066938" y="3077198"/>
                </a:cubicBezTo>
                <a:cubicBezTo>
                  <a:pt x="5029345" y="3065682"/>
                  <a:pt x="5040096" y="3094771"/>
                  <a:pt x="5012662" y="3060817"/>
                </a:cubicBezTo>
                <a:cubicBezTo>
                  <a:pt x="4938174" y="3061200"/>
                  <a:pt x="4917504" y="3074207"/>
                  <a:pt x="4841589" y="3036800"/>
                </a:cubicBezTo>
                <a:cubicBezTo>
                  <a:pt x="4807890" y="3020158"/>
                  <a:pt x="4785258" y="3009012"/>
                  <a:pt x="4763595" y="3009032"/>
                </a:cubicBezTo>
                <a:cubicBezTo>
                  <a:pt x="4742475" y="3004532"/>
                  <a:pt x="4730631" y="3001709"/>
                  <a:pt x="4724334" y="3000018"/>
                </a:cubicBezTo>
                <a:lnTo>
                  <a:pt x="4722324" y="2999269"/>
                </a:lnTo>
                <a:lnTo>
                  <a:pt x="4723259" y="2999058"/>
                </a:lnTo>
                <a:cubicBezTo>
                  <a:pt x="4722296" y="2998416"/>
                  <a:pt x="4719415" y="2997810"/>
                  <a:pt x="4718350" y="2997788"/>
                </a:cubicBezTo>
                <a:lnTo>
                  <a:pt x="4722324" y="2999269"/>
                </a:lnTo>
                <a:lnTo>
                  <a:pt x="4716674" y="3000544"/>
                </a:lnTo>
                <a:cubicBezTo>
                  <a:pt x="4681300" y="2993588"/>
                  <a:pt x="4525895" y="2992780"/>
                  <a:pt x="4516962" y="2990642"/>
                </a:cubicBezTo>
                <a:cubicBezTo>
                  <a:pt x="4458971" y="2977530"/>
                  <a:pt x="4463810" y="2976789"/>
                  <a:pt x="4429691" y="2979991"/>
                </a:cubicBezTo>
                <a:cubicBezTo>
                  <a:pt x="4424455" y="2983362"/>
                  <a:pt x="4370126" y="2977068"/>
                  <a:pt x="4364023" y="2978645"/>
                </a:cubicBezTo>
                <a:lnTo>
                  <a:pt x="4318114" y="2985260"/>
                </a:lnTo>
                <a:lnTo>
                  <a:pt x="4316258" y="2983919"/>
                </a:lnTo>
                <a:cubicBezTo>
                  <a:pt x="4307275" y="2980548"/>
                  <a:pt x="4301145" y="2980549"/>
                  <a:pt x="4296292" y="2982040"/>
                </a:cubicBezTo>
                <a:lnTo>
                  <a:pt x="4291212" y="2984957"/>
                </a:lnTo>
                <a:lnTo>
                  <a:pt x="4277290" y="2984711"/>
                </a:lnTo>
                <a:lnTo>
                  <a:pt x="4249265" y="2987035"/>
                </a:lnTo>
                <a:lnTo>
                  <a:pt x="4203199" y="2984240"/>
                </a:lnTo>
                <a:cubicBezTo>
                  <a:pt x="4203096" y="2983820"/>
                  <a:pt x="4202995" y="2983401"/>
                  <a:pt x="4202893" y="2982981"/>
                </a:cubicBezTo>
                <a:cubicBezTo>
                  <a:pt x="4201267" y="2980144"/>
                  <a:pt x="4198292" y="2978025"/>
                  <a:pt x="4192396" y="2977347"/>
                </a:cubicBezTo>
                <a:cubicBezTo>
                  <a:pt x="4205365" y="2960058"/>
                  <a:pt x="4162425" y="2961953"/>
                  <a:pt x="4143893" y="2961482"/>
                </a:cubicBezTo>
                <a:cubicBezTo>
                  <a:pt x="4125868" y="2954416"/>
                  <a:pt x="4100250" y="2940836"/>
                  <a:pt x="4084245" y="2934949"/>
                </a:cubicBezTo>
                <a:lnTo>
                  <a:pt x="4075694" y="2934114"/>
                </a:lnTo>
                <a:cubicBezTo>
                  <a:pt x="4075655" y="2934013"/>
                  <a:pt x="4075614" y="2933914"/>
                  <a:pt x="4075575" y="2933815"/>
                </a:cubicBezTo>
                <a:cubicBezTo>
                  <a:pt x="4073829" y="2933031"/>
                  <a:pt x="4071057" y="2932530"/>
                  <a:pt x="4066658" y="2932371"/>
                </a:cubicBezTo>
                <a:lnTo>
                  <a:pt x="4060102" y="2932589"/>
                </a:lnTo>
                <a:lnTo>
                  <a:pt x="4043512" y="2930968"/>
                </a:lnTo>
                <a:lnTo>
                  <a:pt x="4038145" y="2928534"/>
                </a:lnTo>
                <a:lnTo>
                  <a:pt x="4036511" y="2924867"/>
                </a:lnTo>
                <a:lnTo>
                  <a:pt x="4034926" y="2925102"/>
                </a:lnTo>
                <a:cubicBezTo>
                  <a:pt x="4022576" y="2929966"/>
                  <a:pt x="4018025" y="2938342"/>
                  <a:pt x="4005686" y="2912534"/>
                </a:cubicBezTo>
                <a:lnTo>
                  <a:pt x="3937994" y="2895077"/>
                </a:lnTo>
                <a:cubicBezTo>
                  <a:pt x="3921658" y="2902801"/>
                  <a:pt x="3909686" y="2898112"/>
                  <a:pt x="3898423" y="2889422"/>
                </a:cubicBezTo>
                <a:cubicBezTo>
                  <a:pt x="3862243" y="2889918"/>
                  <a:pt x="3830779" y="2876048"/>
                  <a:pt x="3790908" y="2869184"/>
                </a:cubicBezTo>
                <a:cubicBezTo>
                  <a:pt x="3742158" y="2854478"/>
                  <a:pt x="3726280" y="2852501"/>
                  <a:pt x="3683661" y="2845261"/>
                </a:cubicBezTo>
                <a:lnTo>
                  <a:pt x="3611183" y="2812990"/>
                </a:lnTo>
                <a:lnTo>
                  <a:pt x="3605003" y="2814352"/>
                </a:lnTo>
                <a:cubicBezTo>
                  <a:pt x="3600731" y="2814971"/>
                  <a:pt x="3597877" y="2814971"/>
                  <a:pt x="3595884" y="2814516"/>
                </a:cubicBezTo>
                <a:lnTo>
                  <a:pt x="3595649" y="2814247"/>
                </a:lnTo>
                <a:lnTo>
                  <a:pt x="3587126" y="2814937"/>
                </a:lnTo>
                <a:cubicBezTo>
                  <a:pt x="3572774" y="2816728"/>
                  <a:pt x="3550540" y="2802529"/>
                  <a:pt x="3537283" y="2805238"/>
                </a:cubicBezTo>
                <a:cubicBezTo>
                  <a:pt x="3515092" y="2800942"/>
                  <a:pt x="3489773" y="2807207"/>
                  <a:pt x="3474371" y="2801577"/>
                </a:cubicBezTo>
                <a:lnTo>
                  <a:pt x="3401876" y="2789529"/>
                </a:lnTo>
                <a:lnTo>
                  <a:pt x="3365036" y="2806481"/>
                </a:lnTo>
                <a:cubicBezTo>
                  <a:pt x="3361007" y="2808779"/>
                  <a:pt x="3355145" y="2809857"/>
                  <a:pt x="3345174" y="2808163"/>
                </a:cubicBezTo>
                <a:lnTo>
                  <a:pt x="3342846" y="2807188"/>
                </a:lnTo>
                <a:cubicBezTo>
                  <a:pt x="3337528" y="2809659"/>
                  <a:pt x="3296694" y="2810789"/>
                  <a:pt x="3263504" y="2813065"/>
                </a:cubicBezTo>
                <a:cubicBezTo>
                  <a:pt x="3210873" y="2815406"/>
                  <a:pt x="3204538" y="2823378"/>
                  <a:pt x="3143704" y="2820840"/>
                </a:cubicBezTo>
                <a:cubicBezTo>
                  <a:pt x="3083839" y="2822069"/>
                  <a:pt x="3073438" y="2828075"/>
                  <a:pt x="3031439" y="2823483"/>
                </a:cubicBezTo>
                <a:lnTo>
                  <a:pt x="2782717" y="2845304"/>
                </a:lnTo>
                <a:cubicBezTo>
                  <a:pt x="2720447" y="2872959"/>
                  <a:pt x="2718750" y="2842390"/>
                  <a:pt x="2647675" y="2855840"/>
                </a:cubicBezTo>
                <a:cubicBezTo>
                  <a:pt x="2583664" y="2795905"/>
                  <a:pt x="2609849" y="2834173"/>
                  <a:pt x="2569176" y="2829599"/>
                </a:cubicBezTo>
                <a:lnTo>
                  <a:pt x="2444403" y="2843500"/>
                </a:lnTo>
                <a:cubicBezTo>
                  <a:pt x="2412730" y="2860060"/>
                  <a:pt x="2355175" y="2829971"/>
                  <a:pt x="2316260" y="2851967"/>
                </a:cubicBezTo>
                <a:cubicBezTo>
                  <a:pt x="2277148" y="2852505"/>
                  <a:pt x="2234330" y="2848310"/>
                  <a:pt x="2209726" y="2846734"/>
                </a:cubicBezTo>
                <a:cubicBezTo>
                  <a:pt x="2172984" y="2843077"/>
                  <a:pt x="2131016" y="2834145"/>
                  <a:pt x="2095813" y="2830023"/>
                </a:cubicBezTo>
                <a:cubicBezTo>
                  <a:pt x="2078687" y="2843632"/>
                  <a:pt x="2046700" y="2821328"/>
                  <a:pt x="1998504" y="2822003"/>
                </a:cubicBezTo>
                <a:cubicBezTo>
                  <a:pt x="1979851" y="2837650"/>
                  <a:pt x="1965997" y="2822267"/>
                  <a:pt x="1929320" y="2843948"/>
                </a:cubicBezTo>
                <a:cubicBezTo>
                  <a:pt x="1927506" y="2842156"/>
                  <a:pt x="1925308" y="2840529"/>
                  <a:pt x="1922798" y="2839117"/>
                </a:cubicBezTo>
                <a:cubicBezTo>
                  <a:pt x="1908224" y="2830923"/>
                  <a:pt x="1886476" y="2831636"/>
                  <a:pt x="1874228" y="2840712"/>
                </a:cubicBezTo>
                <a:cubicBezTo>
                  <a:pt x="1844711" y="2855471"/>
                  <a:pt x="1815838" y="2863248"/>
                  <a:pt x="1787803" y="2868334"/>
                </a:cubicBezTo>
                <a:lnTo>
                  <a:pt x="1739352" y="2863283"/>
                </a:lnTo>
                <a:cubicBezTo>
                  <a:pt x="1720756" y="2859717"/>
                  <a:pt x="1697809" y="2850808"/>
                  <a:pt x="1676219" y="2846934"/>
                </a:cubicBezTo>
                <a:cubicBezTo>
                  <a:pt x="1653856" y="2845729"/>
                  <a:pt x="1629782" y="2852334"/>
                  <a:pt x="1609817" y="2840037"/>
                </a:cubicBezTo>
                <a:cubicBezTo>
                  <a:pt x="1570834" y="2828361"/>
                  <a:pt x="1525521" y="2848516"/>
                  <a:pt x="1497258" y="2814447"/>
                </a:cubicBezTo>
                <a:cubicBezTo>
                  <a:pt x="1419429" y="2799738"/>
                  <a:pt x="1265224" y="2779725"/>
                  <a:pt x="1151127" y="2765012"/>
                </a:cubicBezTo>
                <a:cubicBezTo>
                  <a:pt x="1044820" y="2755201"/>
                  <a:pt x="911490" y="2756949"/>
                  <a:pt x="859417" y="2755579"/>
                </a:cubicBezTo>
                <a:lnTo>
                  <a:pt x="838688" y="2756792"/>
                </a:lnTo>
                <a:cubicBezTo>
                  <a:pt x="829380" y="2753383"/>
                  <a:pt x="823010" y="2753358"/>
                  <a:pt x="817957" y="2754828"/>
                </a:cubicBezTo>
                <a:lnTo>
                  <a:pt x="812654" y="2757722"/>
                </a:lnTo>
                <a:lnTo>
                  <a:pt x="721195" y="2756632"/>
                </a:lnTo>
                <a:cubicBezTo>
                  <a:pt x="721095" y="2756212"/>
                  <a:pt x="720991" y="2755791"/>
                  <a:pt x="720890" y="2755370"/>
                </a:cubicBezTo>
                <a:cubicBezTo>
                  <a:pt x="719222" y="2752527"/>
                  <a:pt x="716144" y="2750395"/>
                  <a:pt x="710023" y="2749693"/>
                </a:cubicBezTo>
                <a:cubicBezTo>
                  <a:pt x="689532" y="2741604"/>
                  <a:pt x="619665" y="2714421"/>
                  <a:pt x="597940" y="2706835"/>
                </a:cubicBezTo>
                <a:cubicBezTo>
                  <a:pt x="587430" y="2706236"/>
                  <a:pt x="583862" y="2704593"/>
                  <a:pt x="579683" y="2704183"/>
                </a:cubicBezTo>
                <a:lnTo>
                  <a:pt x="572865" y="2704372"/>
                </a:lnTo>
                <a:cubicBezTo>
                  <a:pt x="550627" y="2698066"/>
                  <a:pt x="474197" y="2673651"/>
                  <a:pt x="446247" y="2666342"/>
                </a:cubicBezTo>
                <a:cubicBezTo>
                  <a:pt x="429213" y="2673994"/>
                  <a:pt x="416808" y="2669256"/>
                  <a:pt x="405163" y="2660519"/>
                </a:cubicBezTo>
                <a:cubicBezTo>
                  <a:pt x="367566" y="2660861"/>
                  <a:pt x="334968" y="2646856"/>
                  <a:pt x="293583" y="2639823"/>
                </a:cubicBezTo>
                <a:lnTo>
                  <a:pt x="119529" y="2588018"/>
                </a:lnTo>
                <a:cubicBezTo>
                  <a:pt x="73377" y="2578908"/>
                  <a:pt x="36403" y="2586550"/>
                  <a:pt x="16674" y="2585162"/>
                </a:cubicBezTo>
                <a:lnTo>
                  <a:pt x="1150" y="2579693"/>
                </a:lnTo>
                <a:cubicBezTo>
                  <a:pt x="-1438" y="2323697"/>
                  <a:pt x="1148" y="1341304"/>
                  <a:pt x="1148" y="1049184"/>
                </a:cubicBezTo>
                <a:lnTo>
                  <a:pt x="1148"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0F8010D-13E9-6D6C-2F24-23F7AA493CC0}"/>
              </a:ext>
            </a:extLst>
          </p:cNvPr>
          <p:cNvSpPr>
            <a:spLocks noGrp="1"/>
          </p:cNvSpPr>
          <p:nvPr>
            <p:ph type="title"/>
          </p:nvPr>
        </p:nvSpPr>
        <p:spPr>
          <a:xfrm>
            <a:off x="1137036" y="548640"/>
            <a:ext cx="9916632" cy="1188720"/>
          </a:xfrm>
        </p:spPr>
        <p:txBody>
          <a:bodyPr>
            <a:normAutofit fontScale="90000"/>
          </a:bodyPr>
          <a:lstStyle/>
          <a:p>
            <a:pPr algn="ctr"/>
            <a:r>
              <a:rPr lang="en-US" sz="2800" b="1" dirty="0"/>
              <a:t>Checking for Null Values in Row ID</a:t>
            </a:r>
            <a:br>
              <a:rPr lang="en-US" sz="2800" b="1" dirty="0"/>
            </a:br>
            <a:endParaRPr lang="en-US" sz="6000" b="1" dirty="0">
              <a:solidFill>
                <a:schemeClr val="tx1">
                  <a:lumMod val="85000"/>
                  <a:lumOff val="15000"/>
                </a:schemeClr>
              </a:solidFill>
            </a:endParaRPr>
          </a:p>
        </p:txBody>
      </p:sp>
      <p:pic>
        <p:nvPicPr>
          <p:cNvPr id="5" name="Content Placeholder 4" descr="A screenshot of a computer">
            <a:extLst>
              <a:ext uri="{FF2B5EF4-FFF2-40B4-BE49-F238E27FC236}">
                <a16:creationId xmlns:a16="http://schemas.microsoft.com/office/drawing/2014/main" id="{1CA3BB59-A530-75C0-D662-5FB3DC2D6E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3620" y="1600200"/>
            <a:ext cx="10004759" cy="4525963"/>
          </a:xfrm>
        </p:spPr>
      </p:pic>
    </p:spTree>
    <p:extLst>
      <p:ext uri="{BB962C8B-B14F-4D97-AF65-F5344CB8AC3E}">
        <p14:creationId xmlns:p14="http://schemas.microsoft.com/office/powerpoint/2010/main" val="29077055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3F7E6A7-5AF9-81AF-EB59-1615BFEA5C2E}"/>
              </a:ext>
            </a:extLst>
          </p:cNvPr>
          <p:cNvSpPr>
            <a:spLocks noGrp="1"/>
          </p:cNvSpPr>
          <p:nvPr>
            <p:ph type="title"/>
          </p:nvPr>
        </p:nvSpPr>
        <p:spPr>
          <a:xfrm>
            <a:off x="660041" y="2767106"/>
            <a:ext cx="2880828" cy="3071906"/>
          </a:xfrm>
        </p:spPr>
        <p:txBody>
          <a:bodyPr vert="horz" lIns="91440" tIns="45720" rIns="91440" bIns="45720" rtlCol="0" anchor="t">
            <a:normAutofit/>
          </a:bodyPr>
          <a:lstStyle/>
          <a:p>
            <a:pPr>
              <a:lnSpc>
                <a:spcPct val="90000"/>
              </a:lnSpc>
            </a:pPr>
            <a:r>
              <a:rPr lang="en-US" sz="4000" kern="1200">
                <a:solidFill>
                  <a:srgbClr val="FFFFFF"/>
                </a:solidFill>
                <a:latin typeface="+mj-lt"/>
                <a:ea typeface="+mj-ea"/>
                <a:cs typeface="+mj-cs"/>
              </a:rPr>
              <a:t>Sales by State</a:t>
            </a:r>
          </a:p>
        </p:txBody>
      </p:sp>
      <p:pic>
        <p:nvPicPr>
          <p:cNvPr id="8" name="Picture Placeholder 7" descr="A map of the united states&#10;&#10;AI-generated content may be incorrect.">
            <a:extLst>
              <a:ext uri="{FF2B5EF4-FFF2-40B4-BE49-F238E27FC236}">
                <a16:creationId xmlns:a16="http://schemas.microsoft.com/office/drawing/2014/main" id="{85436773-60B6-12BF-4298-FFBBDFC4534E}"/>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0296" b="10296"/>
          <a:stretch>
            <a:fillRect/>
          </a:stretch>
        </p:blipFill>
        <p:spPr>
          <a:xfrm>
            <a:off x="4038605" y="0"/>
            <a:ext cx="8153396" cy="6858000"/>
          </a:xfrm>
          <a:prstGeom prst="rect">
            <a:avLst/>
          </a:prstGeom>
        </p:spPr>
      </p:pic>
    </p:spTree>
    <p:extLst>
      <p:ext uri="{BB962C8B-B14F-4D97-AF65-F5344CB8AC3E}">
        <p14:creationId xmlns:p14="http://schemas.microsoft.com/office/powerpoint/2010/main" val="3992989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8064E12-2015-3EFF-C585-70384A74309D}"/>
              </a:ext>
            </a:extLst>
          </p:cNvPr>
          <p:cNvSpPr>
            <a:spLocks noGrp="1"/>
          </p:cNvSpPr>
          <p:nvPr>
            <p:ph type="title"/>
          </p:nvPr>
        </p:nvSpPr>
        <p:spPr>
          <a:xfrm>
            <a:off x="660041" y="2767106"/>
            <a:ext cx="2880828" cy="3071906"/>
          </a:xfrm>
        </p:spPr>
        <p:txBody>
          <a:bodyPr vert="horz" lIns="91440" tIns="45720" rIns="91440" bIns="45720" rtlCol="0" anchor="t">
            <a:normAutofit/>
          </a:bodyPr>
          <a:lstStyle/>
          <a:p>
            <a:pPr>
              <a:lnSpc>
                <a:spcPct val="90000"/>
              </a:lnSpc>
            </a:pPr>
            <a:r>
              <a:rPr lang="en-US" sz="4000" kern="1200">
                <a:solidFill>
                  <a:srgbClr val="FFFFFF"/>
                </a:solidFill>
                <a:latin typeface="+mj-lt"/>
                <a:ea typeface="+mj-ea"/>
                <a:cs typeface="+mj-cs"/>
              </a:rPr>
              <a:t>Sales over time</a:t>
            </a:r>
          </a:p>
        </p:txBody>
      </p:sp>
      <p:pic>
        <p:nvPicPr>
          <p:cNvPr id="6" name="Picture Placeholder 5" descr="A graph of a graph">
            <a:extLst>
              <a:ext uri="{FF2B5EF4-FFF2-40B4-BE49-F238E27FC236}">
                <a16:creationId xmlns:a16="http://schemas.microsoft.com/office/drawing/2014/main" id="{E6ED228E-193F-0807-A970-2E64A0F8F61A}"/>
              </a:ext>
              <a:ext uri="{C183D7F6-B498-43B3-948B-1728B52AA6E4}">
                <adec:decorative xmlns:adec="http://schemas.microsoft.com/office/drawing/2017/decorative" val="0"/>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4038604" y="1"/>
            <a:ext cx="8153396" cy="6858000"/>
          </a:xfrm>
          <a:prstGeom prst="rect">
            <a:avLst/>
          </a:prstGeom>
        </p:spPr>
      </p:pic>
    </p:spTree>
    <p:extLst>
      <p:ext uri="{BB962C8B-B14F-4D97-AF65-F5344CB8AC3E}">
        <p14:creationId xmlns:p14="http://schemas.microsoft.com/office/powerpoint/2010/main" val="242996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7D8D310-3F01-3CD0-8098-86D2281C37FE}"/>
              </a:ext>
            </a:extLst>
          </p:cNvPr>
          <p:cNvSpPr>
            <a:spLocks noGrp="1"/>
          </p:cNvSpPr>
          <p:nvPr>
            <p:ph type="title"/>
          </p:nvPr>
        </p:nvSpPr>
        <p:spPr>
          <a:xfrm>
            <a:off x="660041" y="2767106"/>
            <a:ext cx="2880828" cy="3071906"/>
          </a:xfrm>
        </p:spPr>
        <p:txBody>
          <a:bodyPr vert="horz" lIns="91440" tIns="45720" rIns="91440" bIns="45720" rtlCol="0" anchor="t">
            <a:normAutofit/>
          </a:bodyPr>
          <a:lstStyle/>
          <a:p>
            <a:pPr>
              <a:lnSpc>
                <a:spcPct val="90000"/>
              </a:lnSpc>
            </a:pPr>
            <a:r>
              <a:rPr lang="en-US" sz="4000" kern="1200">
                <a:solidFill>
                  <a:srgbClr val="FFFFFF"/>
                </a:solidFill>
                <a:latin typeface="+mj-lt"/>
                <a:ea typeface="+mj-ea"/>
                <a:cs typeface="+mj-cs"/>
              </a:rPr>
              <a:t>Sales by category</a:t>
            </a:r>
          </a:p>
        </p:txBody>
      </p:sp>
      <p:pic>
        <p:nvPicPr>
          <p:cNvPr id="6" name="Picture Placeholder 5" descr="A green pie chart with white text">
            <a:extLst>
              <a:ext uri="{FF2B5EF4-FFF2-40B4-BE49-F238E27FC236}">
                <a16:creationId xmlns:a16="http://schemas.microsoft.com/office/drawing/2014/main" id="{BF43946D-3225-0AC4-BC14-9D6E6960EF52}"/>
              </a:ext>
              <a:ext uri="{C183D7F6-B498-43B3-948B-1728B52AA6E4}">
                <adec:decorative xmlns:adec="http://schemas.microsoft.com/office/drawing/2017/decorative" val="0"/>
              </a:ext>
            </a:extLst>
          </p:cNvPr>
          <p:cNvPicPr preferRelativeResize="0">
            <a:picLocks noGrp="1"/>
          </p:cNvPicPr>
          <p:nvPr>
            <p:ph type="pic" idx="1"/>
          </p:nvPr>
        </p:nvPicPr>
        <p:blipFill>
          <a:blip r:embed="rId2">
            <a:extLst>
              <a:ext uri="{28A0092B-C50C-407E-A947-70E740481C1C}">
                <a14:useLocalDpi xmlns:a14="http://schemas.microsoft.com/office/drawing/2010/main" val="0"/>
              </a:ext>
            </a:extLst>
          </a:blip>
          <a:stretch>
            <a:fillRect/>
          </a:stretch>
        </p:blipFill>
        <p:spPr>
          <a:xfrm>
            <a:off x="4038605" y="0"/>
            <a:ext cx="8153396" cy="5746173"/>
          </a:xfrm>
          <a:prstGeom prst="rect">
            <a:avLst/>
          </a:prstGeom>
        </p:spPr>
      </p:pic>
    </p:spTree>
    <p:extLst>
      <p:ext uri="{BB962C8B-B14F-4D97-AF65-F5344CB8AC3E}">
        <p14:creationId xmlns:p14="http://schemas.microsoft.com/office/powerpoint/2010/main" val="34604325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A graph of different colored bars">
            <a:extLst>
              <a:ext uri="{FF2B5EF4-FFF2-40B4-BE49-F238E27FC236}">
                <a16:creationId xmlns:a16="http://schemas.microsoft.com/office/drawing/2014/main" id="{213FF54B-1F53-A6C2-4CDF-FE62611E7B02}"/>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r="25531" b="1"/>
          <a:stretch/>
        </p:blipFill>
        <p:spPr>
          <a:xfrm>
            <a:off x="4038598" y="10"/>
            <a:ext cx="8153401" cy="6875809"/>
          </a:xfrm>
          <a:prstGeom prst="rect">
            <a:avLst/>
          </a:prstGeom>
        </p:spPr>
      </p:pic>
      <p:sp>
        <p:nvSpPr>
          <p:cNvPr id="17" name="Freeform: Shape 16">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3BDBF81-59BF-D4CF-E6DE-75DC6B7B1E2F}"/>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lnSpc>
                <a:spcPct val="90000"/>
              </a:lnSpc>
            </a:pPr>
            <a:r>
              <a:rPr lang="en-US" sz="4000">
                <a:solidFill>
                  <a:srgbClr val="FFFFFF"/>
                </a:solidFill>
              </a:rPr>
              <a:t>Sales by subcategory</a:t>
            </a:r>
            <a:br>
              <a:rPr lang="en-US" sz="4000">
                <a:solidFill>
                  <a:srgbClr val="FFFFFF"/>
                </a:solidFill>
              </a:rPr>
            </a:br>
            <a:endParaRPr lang="en-US" sz="4000">
              <a:solidFill>
                <a:srgbClr val="FFFFFF"/>
              </a:solidFill>
            </a:endParaRPr>
          </a:p>
        </p:txBody>
      </p:sp>
    </p:spTree>
    <p:extLst>
      <p:ext uri="{BB962C8B-B14F-4D97-AF65-F5344CB8AC3E}">
        <p14:creationId xmlns:p14="http://schemas.microsoft.com/office/powerpoint/2010/main" val="31051082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4ED63C-1112-09EC-9B2A-43EA3BCA9BDD}"/>
              </a:ext>
            </a:extLst>
          </p:cNvPr>
          <p:cNvSpPr>
            <a:spLocks noGrp="1"/>
          </p:cNvSpPr>
          <p:nvPr>
            <p:ph type="title"/>
          </p:nvPr>
        </p:nvSpPr>
        <p:spPr>
          <a:xfrm>
            <a:off x="699713" y="248038"/>
            <a:ext cx="7063721" cy="1159200"/>
          </a:xfrm>
        </p:spPr>
        <p:txBody>
          <a:bodyPr vert="horz" lIns="91440" tIns="45720" rIns="91440" bIns="45720" rtlCol="0" anchor="ctr">
            <a:normAutofit/>
          </a:bodyPr>
          <a:lstStyle/>
          <a:p>
            <a:pPr>
              <a:lnSpc>
                <a:spcPct val="90000"/>
              </a:lnSpc>
            </a:pPr>
            <a:r>
              <a:rPr lang="en-US" sz="4000" kern="1200">
                <a:solidFill>
                  <a:srgbClr val="FFFFFF"/>
                </a:solidFill>
                <a:latin typeface="+mj-lt"/>
                <a:ea typeface="+mj-ea"/>
                <a:cs typeface="+mj-cs"/>
              </a:rPr>
              <a:t>Top 10 customers</a:t>
            </a:r>
          </a:p>
        </p:txBody>
      </p:sp>
      <p:pic>
        <p:nvPicPr>
          <p:cNvPr id="6" name="Picture Placeholder 5" descr="A graph of a number of people&#10;&#10;AI-generated content may be incorrect.">
            <a:extLst>
              <a:ext uri="{FF2B5EF4-FFF2-40B4-BE49-F238E27FC236}">
                <a16:creationId xmlns:a16="http://schemas.microsoft.com/office/drawing/2014/main" id="{A84F4062-96A5-EF6E-6AA8-BD449AB8A545}"/>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432225" y="2620675"/>
            <a:ext cx="11327549" cy="3143395"/>
          </a:xfrm>
          <a:prstGeom prst="rect">
            <a:avLst/>
          </a:prstGeom>
        </p:spPr>
      </p:pic>
    </p:spTree>
    <p:extLst>
      <p:ext uri="{BB962C8B-B14F-4D97-AF65-F5344CB8AC3E}">
        <p14:creationId xmlns:p14="http://schemas.microsoft.com/office/powerpoint/2010/main" val="14514348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BD68E36-F9D4-C724-5B99-710244370123}"/>
              </a:ext>
            </a:extLst>
          </p:cNvPr>
          <p:cNvSpPr>
            <a:spLocks noGrp="1"/>
          </p:cNvSpPr>
          <p:nvPr>
            <p:ph type="title"/>
          </p:nvPr>
        </p:nvSpPr>
        <p:spPr>
          <a:xfrm>
            <a:off x="1386865" y="818984"/>
            <a:ext cx="6596245" cy="3268520"/>
          </a:xfrm>
        </p:spPr>
        <p:txBody>
          <a:bodyPr vert="horz" lIns="91440" tIns="45720" rIns="91440" bIns="45720" rtlCol="0" anchor="b">
            <a:normAutofit/>
          </a:bodyPr>
          <a:lstStyle/>
          <a:p>
            <a:pPr algn="r">
              <a:lnSpc>
                <a:spcPct val="90000"/>
              </a:lnSpc>
            </a:pPr>
            <a:r>
              <a:rPr lang="en-US" sz="4800" kern="1200">
                <a:solidFill>
                  <a:srgbClr val="FFFFFF"/>
                </a:solidFill>
                <a:latin typeface="+mj-lt"/>
                <a:ea typeface="+mj-ea"/>
                <a:cs typeface="+mj-cs"/>
              </a:rPr>
              <a:t>Final Dashboard</a:t>
            </a:r>
            <a:br>
              <a:rPr lang="en-US" sz="4800" kern="1200">
                <a:solidFill>
                  <a:srgbClr val="FFFFFF"/>
                </a:solidFill>
                <a:latin typeface="+mj-lt"/>
                <a:ea typeface="+mj-ea"/>
                <a:cs typeface="+mj-cs"/>
              </a:rPr>
            </a:br>
            <a:endParaRPr lang="en-US" sz="4800" kern="1200">
              <a:solidFill>
                <a:srgbClr val="FFFFFF"/>
              </a:solidFill>
              <a:latin typeface="+mj-lt"/>
              <a:ea typeface="+mj-ea"/>
              <a:cs typeface="+mj-cs"/>
            </a:endParaRPr>
          </a:p>
        </p:txBody>
      </p:sp>
      <p:sp>
        <p:nvSpPr>
          <p:cNvPr id="17" name="Rectangle 16">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57451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A screenshot of a computer screen">
            <a:extLst>
              <a:ext uri="{FF2B5EF4-FFF2-40B4-BE49-F238E27FC236}">
                <a16:creationId xmlns:a16="http://schemas.microsoft.com/office/drawing/2014/main" id="{26A129B9-3829-4E0B-34C3-8354E96F8E44}"/>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361507" y="148856"/>
            <a:ext cx="11568223" cy="6517758"/>
          </a:xfrm>
          <a:prstGeom prst="rect">
            <a:avLst/>
          </a:prstGeom>
        </p:spPr>
      </p:pic>
    </p:spTree>
    <p:extLst>
      <p:ext uri="{BB962C8B-B14F-4D97-AF65-F5344CB8AC3E}">
        <p14:creationId xmlns:p14="http://schemas.microsoft.com/office/powerpoint/2010/main" val="2393060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E2D25D4-2546-DE85-6D1A-D3621B794CCD}"/>
              </a:ext>
            </a:extLst>
          </p:cNvPr>
          <p:cNvSpPr>
            <a:spLocks noGrp="1"/>
          </p:cNvSpPr>
          <p:nvPr>
            <p:ph type="title"/>
          </p:nvPr>
        </p:nvSpPr>
        <p:spPr>
          <a:xfrm>
            <a:off x="1137036" y="548640"/>
            <a:ext cx="9543405" cy="1188720"/>
          </a:xfrm>
        </p:spPr>
        <p:txBody>
          <a:bodyPr>
            <a:normAutofit fontScale="90000"/>
          </a:bodyPr>
          <a:lstStyle/>
          <a:p>
            <a:pPr algn="ctr"/>
            <a:r>
              <a:rPr lang="en-US" sz="2800" b="1" dirty="0"/>
              <a:t>Finding Duplicate purchase</a:t>
            </a:r>
            <a:br>
              <a:rPr lang="en-US" sz="2800" dirty="0"/>
            </a:br>
            <a:endParaRPr lang="en-US" sz="6000" dirty="0">
              <a:solidFill>
                <a:schemeClr val="tx1">
                  <a:lumMod val="85000"/>
                  <a:lumOff val="15000"/>
                </a:schemeClr>
              </a:solidFill>
            </a:endParaRPr>
          </a:p>
        </p:txBody>
      </p:sp>
      <p:pic>
        <p:nvPicPr>
          <p:cNvPr id="5" name="Content Placeholder 4" descr="A screenshot of a computer">
            <a:extLst>
              <a:ext uri="{FF2B5EF4-FFF2-40B4-BE49-F238E27FC236}">
                <a16:creationId xmlns:a16="http://schemas.microsoft.com/office/drawing/2014/main" id="{E64A9782-3C31-E841-6912-CF5289BF70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5129" y="2472463"/>
            <a:ext cx="9175315" cy="4385541"/>
          </a:xfrm>
        </p:spPr>
      </p:pic>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7"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1975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1AB1DA8-BF0D-6064-4CB0-CE1B8505BE3B}"/>
              </a:ext>
            </a:extLst>
          </p:cNvPr>
          <p:cNvSpPr>
            <a:spLocks noGrp="1"/>
          </p:cNvSpPr>
          <p:nvPr>
            <p:ph type="title"/>
          </p:nvPr>
        </p:nvSpPr>
        <p:spPr>
          <a:xfrm>
            <a:off x="828677" y="494418"/>
            <a:ext cx="10534651" cy="817403"/>
          </a:xfrm>
        </p:spPr>
        <p:txBody>
          <a:bodyPr vert="horz" lIns="91440" tIns="45720" rIns="91440" bIns="45720" rtlCol="0" anchor="b">
            <a:normAutofit/>
          </a:bodyPr>
          <a:lstStyle/>
          <a:p>
            <a:pPr algn="ctr"/>
            <a:r>
              <a:rPr lang="en-US" sz="3600" b="1" kern="1200">
                <a:solidFill>
                  <a:schemeClr val="tx1"/>
                </a:solidFill>
                <a:latin typeface="+mj-lt"/>
                <a:ea typeface="+mj-ea"/>
                <a:cs typeface="+mj-cs"/>
              </a:rPr>
              <a:t>Data Formatting</a:t>
            </a:r>
          </a:p>
        </p:txBody>
      </p:sp>
      <p:pic>
        <p:nvPicPr>
          <p:cNvPr id="5" name="Content Placeholder 4" descr="A screenshot of a computer code&#10;&#10;AI-generated content may be incorrect.">
            <a:extLst>
              <a:ext uri="{FF2B5EF4-FFF2-40B4-BE49-F238E27FC236}">
                <a16:creationId xmlns:a16="http://schemas.microsoft.com/office/drawing/2014/main" id="{B80B7141-30F4-9B4D-D733-9DF1753F55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2338951"/>
            <a:ext cx="10972800" cy="3048461"/>
          </a:xfrm>
          <a:prstGeom prst="rect">
            <a:avLst/>
          </a:prstGeom>
        </p:spPr>
      </p:pic>
    </p:spTree>
    <p:extLst>
      <p:ext uri="{BB962C8B-B14F-4D97-AF65-F5344CB8AC3E}">
        <p14:creationId xmlns:p14="http://schemas.microsoft.com/office/powerpoint/2010/main" val="29904623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484</TotalTime>
  <Words>679</Words>
  <Application>Microsoft Office PowerPoint</Application>
  <PresentationFormat>Widescreen</PresentationFormat>
  <Paragraphs>92</Paragraphs>
  <Slides>76</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76</vt:i4>
      </vt:variant>
    </vt:vector>
  </HeadingPairs>
  <TitlesOfParts>
    <vt:vector size="80" baseType="lpstr">
      <vt:lpstr>Aptos</vt:lpstr>
      <vt:lpstr>Arial</vt:lpstr>
      <vt:lpstr>Calibri</vt:lpstr>
      <vt:lpstr>Office Theme</vt:lpstr>
      <vt:lpstr>Superstore Sales Data Analysis Report SQL Part</vt:lpstr>
      <vt:lpstr>PowerPoint Presentation</vt:lpstr>
      <vt:lpstr>Exploring the Dataset </vt:lpstr>
      <vt:lpstr>Explanation: Displays column names, data types, and constraints for understanding the dataset structure. </vt:lpstr>
      <vt:lpstr>Checking for Unique Row ID and product ID </vt:lpstr>
      <vt:lpstr>Basic Sales Statistics </vt:lpstr>
      <vt:lpstr>Checking for Null Values in Row ID </vt:lpstr>
      <vt:lpstr>Finding Duplicate purchase </vt:lpstr>
      <vt:lpstr>Data Formatting</vt:lpstr>
      <vt:lpstr>Data Cleaning: Handling Null Values in Row ID and Setting Sales to Null When It’s Zero </vt:lpstr>
      <vt:lpstr>Analysis questions phase  </vt:lpstr>
      <vt:lpstr>Sales by category: Identifies top-selling categories, helping determine the most profitable product groups. </vt:lpstr>
      <vt:lpstr>Sales by Region: Helps determine the regions generating the highest sales.  </vt:lpstr>
      <vt:lpstr>Top 10 Best-Selling Products </vt:lpstr>
      <vt:lpstr>Least-Selling Products </vt:lpstr>
      <vt:lpstr>Top 5 Customers by Sales </vt:lpstr>
      <vt:lpstr>Frequent Customers Analysis </vt:lpstr>
      <vt:lpstr>Sub-Category Sales Analysis </vt:lpstr>
      <vt:lpstr>Sales by City </vt:lpstr>
      <vt:lpstr>Customer Segments Sales Comparison </vt:lpstr>
      <vt:lpstr>Regional Sales Contribution to Total Sales </vt:lpstr>
      <vt:lpstr>Conclusions and Recommendations </vt:lpstr>
      <vt:lpstr>Superstore Sales Data Analysis Report Python Part</vt:lpstr>
      <vt:lpstr>Data cleaning and preprocessing</vt:lpstr>
      <vt:lpstr>Data Loading: Explanation: Uploading our data on google colab.</vt:lpstr>
      <vt:lpstr>Data Cleaning: Explanation: Removing Duplicates</vt:lpstr>
      <vt:lpstr>Data Cleaning: Explanation: Handling missing values and checking the first 5 rows. </vt:lpstr>
      <vt:lpstr>Data Cleaning: Explanation: Saving the cleaned dataset.</vt:lpstr>
      <vt:lpstr>Data Cleaning </vt:lpstr>
      <vt:lpstr>Dealing with missing data</vt:lpstr>
      <vt:lpstr>Analysis questions phase</vt:lpstr>
      <vt:lpstr>Total Sales Per Category </vt:lpstr>
      <vt:lpstr>Total Sales Per Region </vt:lpstr>
      <vt:lpstr>Total Sales Per Product  </vt:lpstr>
      <vt:lpstr>The top 5 customers based on sales.</vt:lpstr>
      <vt:lpstr>Sales by time</vt:lpstr>
      <vt:lpstr>The top 10 products in terms of profit.</vt:lpstr>
      <vt:lpstr>Forecasting questions phase</vt:lpstr>
      <vt:lpstr>Trend of Sales</vt:lpstr>
      <vt:lpstr>Sales Forecast for Next Six Month</vt:lpstr>
      <vt:lpstr>Seasonal sales trends </vt:lpstr>
      <vt:lpstr>Sales by Year &amp; Month: Explanation: Analyzes monthly and yearly sales trends. </vt:lpstr>
      <vt:lpstr>Seasonal Sales Patterns: Explanation: Visualizes sales trends over different months.</vt:lpstr>
      <vt:lpstr>Sales by Day of the Week: Explanation: Analyzes how sales vary across different weekdays.</vt:lpstr>
      <vt:lpstr>Sales by Season (Holidays vs. Regular Periods): Explanation: Determines the effect of different seasons on sales</vt:lpstr>
      <vt:lpstr>Forecasted Top sales in the next 6 months</vt:lpstr>
      <vt:lpstr>PowerPoint Presentation</vt:lpstr>
      <vt:lpstr>Forecasted Top sales in the next 6 months- Histogram</vt:lpstr>
      <vt:lpstr>PowerPoint Presentation</vt:lpstr>
      <vt:lpstr>Forecasted declining products</vt:lpstr>
      <vt:lpstr>PowerPoint Presentation</vt:lpstr>
      <vt:lpstr>Analysis sales every region over the year </vt:lpstr>
      <vt:lpstr> Determine the state with the highest growth </vt:lpstr>
      <vt:lpstr>The region with the longest shipping time is Central</vt:lpstr>
      <vt:lpstr>The state with the highest sales growth.</vt:lpstr>
      <vt:lpstr>The region with the highest sales growth. </vt:lpstr>
      <vt:lpstr>PowerPoint Presentation</vt:lpstr>
      <vt:lpstr>PowerPoint Presentation</vt:lpstr>
      <vt:lpstr>PowerPoint Presentation</vt:lpstr>
      <vt:lpstr>PowerPoint Presentation</vt:lpstr>
      <vt:lpstr>PowerPoint Presentation</vt:lpstr>
      <vt:lpstr>PowerPoint Presentation</vt:lpstr>
      <vt:lpstr>Impact of expansion on sales </vt:lpstr>
      <vt:lpstr>Top 15 Cities by Sales </vt:lpstr>
      <vt:lpstr>Price Elasticity of Demand</vt:lpstr>
      <vt:lpstr>PowerPoint Presentation</vt:lpstr>
      <vt:lpstr>PowerPoint Presentation</vt:lpstr>
      <vt:lpstr>PowerPoint Presentation</vt:lpstr>
      <vt:lpstr>Tableau Visualization Dashboard</vt:lpstr>
      <vt:lpstr>Sales by State</vt:lpstr>
      <vt:lpstr>Sales over time</vt:lpstr>
      <vt:lpstr>Sales by category</vt:lpstr>
      <vt:lpstr>Sales by subcategory </vt:lpstr>
      <vt:lpstr>Top 10 customers</vt:lpstr>
      <vt:lpstr>Final Dashboard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Superstore Sales Data Analysis Report SQL Part</dc:title>
  <dc:creator>abdulrahman wael</dc:creator>
  <cp:lastModifiedBy>abdulrahman wael</cp:lastModifiedBy>
  <cp:revision>6</cp:revision>
  <dcterms:created xsi:type="dcterms:W3CDTF">2025-03-19T21:51:59Z</dcterms:created>
  <dcterms:modified xsi:type="dcterms:W3CDTF">2025-04-21T19:02:50Z</dcterms:modified>
</cp:coreProperties>
</file>